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1" r:id="rId2"/>
    <p:sldId id="273" r:id="rId3"/>
    <p:sldId id="274" r:id="rId4"/>
    <p:sldId id="276" r:id="rId5"/>
    <p:sldId id="277" r:id="rId6"/>
    <p:sldId id="278" r:id="rId7"/>
    <p:sldId id="279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7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différentes zones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Éléments de graphique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Styles du graphique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FE8D73E-EC01-47B3-9018-C0FDDC74F58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Filtres du graphique</a:t>
          </a:r>
        </a:p>
      </dgm:t>
    </dgm:pt>
    <dgm:pt modelId="{922D4B31-D155-41FD-A47A-505841C469CE}" type="parTrans" cxnId="{1A7979D1-D468-4F09-AF72-B8030829A2D1}">
      <dgm:prSet/>
      <dgm:spPr/>
      <dgm:t>
        <a:bodyPr/>
        <a:lstStyle/>
        <a:p>
          <a:endParaRPr lang="fr-FR"/>
        </a:p>
      </dgm:t>
    </dgm:pt>
    <dgm:pt modelId="{E7BE4198-C364-478E-B5A5-44303479552B}" type="sibTrans" cxnId="{1A7979D1-D468-4F09-AF72-B8030829A2D1}">
      <dgm:prSet/>
      <dgm:spPr/>
      <dgm:t>
        <a:bodyPr/>
        <a:lstStyle/>
        <a:p>
          <a:endParaRPr lang="fr-FR"/>
        </a:p>
      </dgm:t>
    </dgm:pt>
    <dgm:pt modelId="{1BD527D9-948E-4D6A-AB7B-0E44C55A73C0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Onglet Création de graphique</a:t>
          </a:r>
        </a:p>
      </dgm:t>
    </dgm:pt>
    <dgm:pt modelId="{2ACEE2E1-D965-4872-BEFD-AD0CC60278EF}" type="parTrans" cxnId="{77A9C521-8DE7-469B-8D8C-2E51A5260375}">
      <dgm:prSet/>
      <dgm:spPr/>
      <dgm:t>
        <a:bodyPr/>
        <a:lstStyle/>
        <a:p>
          <a:endParaRPr lang="fr-FR"/>
        </a:p>
      </dgm:t>
    </dgm:pt>
    <dgm:pt modelId="{323E5A7C-6066-4D04-B06D-18D17FA99F3D}" type="sibTrans" cxnId="{77A9C521-8DE7-469B-8D8C-2E51A5260375}">
      <dgm:prSet/>
      <dgm:spPr/>
      <dgm:t>
        <a:bodyPr/>
        <a:lstStyle/>
        <a:p>
          <a:endParaRPr lang="fr-FR"/>
        </a:p>
      </dgm:t>
    </dgm:pt>
    <dgm:pt modelId="{5D53876A-D46D-409C-9C53-A61B56C0DE9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Onglet Mise en forme</a:t>
          </a:r>
        </a:p>
      </dgm:t>
    </dgm:pt>
    <dgm:pt modelId="{4A6DFA83-846F-4D61-A10F-13EFAD40F5A2}" type="parTrans" cxnId="{F9DA4A34-0494-4C36-AC21-050F3DA0C0DD}">
      <dgm:prSet/>
      <dgm:spPr/>
      <dgm:t>
        <a:bodyPr/>
        <a:lstStyle/>
        <a:p>
          <a:endParaRPr lang="fr-FR"/>
        </a:p>
      </dgm:t>
    </dgm:pt>
    <dgm:pt modelId="{FA9BF734-FCDA-49EA-9924-9872402624D4}" type="sibTrans" cxnId="{F9DA4A34-0494-4C36-AC21-050F3DA0C0DD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6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6">
        <dgm:presLayoutVars>
          <dgm:chMax val="0"/>
          <dgm:chPref val="0"/>
        </dgm:presLayoutVars>
      </dgm:prSet>
      <dgm:spPr/>
    </dgm:pt>
    <dgm:pt modelId="{A8737282-F4AF-4A95-8A30-848B2C59E5B9}" type="pres">
      <dgm:prSet presAssocID="{DF9D085B-D822-4005-B5E6-E80BCCBA3703}" presName="sibTrans" presStyleCnt="0"/>
      <dgm:spPr/>
    </dgm:pt>
    <dgm:pt modelId="{28DC80C1-2D5E-4369-A344-5B2697E4E0A3}" type="pres">
      <dgm:prSet presAssocID="{0FE8D73E-EC01-47B3-9018-C0FDDC74F583}" presName="compNode" presStyleCnt="0"/>
      <dgm:spPr/>
    </dgm:pt>
    <dgm:pt modelId="{E90358D0-C50E-474B-B7FE-EF2A21408CA4}" type="pres">
      <dgm:prSet presAssocID="{0FE8D73E-EC01-47B3-9018-C0FDDC74F583}" presName="bgRect" presStyleLbl="bgShp" presStyleIdx="3" presStyleCnt="6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4CF38A3F-51EB-45B5-82B8-F9E941D6C6FF}" type="pres">
      <dgm:prSet presAssocID="{0FE8D73E-EC01-47B3-9018-C0FDDC74F583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F1147277-4A18-45AD-A3A5-1C0EF0321373}" type="pres">
      <dgm:prSet presAssocID="{0FE8D73E-EC01-47B3-9018-C0FDDC74F583}" presName="spaceRect" presStyleCnt="0"/>
      <dgm:spPr/>
    </dgm:pt>
    <dgm:pt modelId="{34E7A665-6826-476C-92F2-B2B1DCDBE243}" type="pres">
      <dgm:prSet presAssocID="{0FE8D73E-EC01-47B3-9018-C0FDDC74F583}" presName="parTx" presStyleLbl="revTx" presStyleIdx="3" presStyleCnt="6">
        <dgm:presLayoutVars>
          <dgm:chMax val="0"/>
          <dgm:chPref val="0"/>
        </dgm:presLayoutVars>
      </dgm:prSet>
      <dgm:spPr/>
    </dgm:pt>
    <dgm:pt modelId="{05C5F48D-DF3D-419C-AE9F-22D7D8824303}" type="pres">
      <dgm:prSet presAssocID="{E7BE4198-C364-478E-B5A5-44303479552B}" presName="sibTrans" presStyleCnt="0"/>
      <dgm:spPr/>
    </dgm:pt>
    <dgm:pt modelId="{B2EBB4BC-DD0F-436F-A79F-20B21A22188B}" type="pres">
      <dgm:prSet presAssocID="{1BD527D9-948E-4D6A-AB7B-0E44C55A73C0}" presName="compNode" presStyleCnt="0"/>
      <dgm:spPr/>
    </dgm:pt>
    <dgm:pt modelId="{AC09D11B-267E-4E19-8017-D406E5DD1518}" type="pres">
      <dgm:prSet presAssocID="{1BD527D9-948E-4D6A-AB7B-0E44C55A73C0}" presName="bgRect" presStyleLbl="bgShp" presStyleIdx="4" presStyleCnt="6"/>
      <dgm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BA81DE2D-5C0F-4053-9AC0-5E84E2606C20}" type="pres">
      <dgm:prSet presAssocID="{1BD527D9-948E-4D6A-AB7B-0E44C55A73C0}" presName="iconRect" presStyleLbl="node1" presStyleIdx="4" presStyleCnt="6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1575F632-F28E-48A2-BD96-4A288C6401E1}" type="pres">
      <dgm:prSet presAssocID="{1BD527D9-948E-4D6A-AB7B-0E44C55A73C0}" presName="spaceRect" presStyleCnt="0"/>
      <dgm:spPr/>
    </dgm:pt>
    <dgm:pt modelId="{1CB467BA-84B4-4D12-8F80-5C5B546AD198}" type="pres">
      <dgm:prSet presAssocID="{1BD527D9-948E-4D6A-AB7B-0E44C55A73C0}" presName="parTx" presStyleLbl="revTx" presStyleIdx="4" presStyleCnt="6">
        <dgm:presLayoutVars>
          <dgm:chMax val="0"/>
          <dgm:chPref val="0"/>
        </dgm:presLayoutVars>
      </dgm:prSet>
      <dgm:spPr/>
    </dgm:pt>
    <dgm:pt modelId="{3F37C7D2-06BD-4DA9-876B-A4567A4F83EA}" type="pres">
      <dgm:prSet presAssocID="{323E5A7C-6066-4D04-B06D-18D17FA99F3D}" presName="sibTrans" presStyleCnt="0"/>
      <dgm:spPr/>
    </dgm:pt>
    <dgm:pt modelId="{CA55679D-A71C-486E-8BA0-F4DF640DB415}" type="pres">
      <dgm:prSet presAssocID="{5D53876A-D46D-409C-9C53-A61B56C0DE9B}" presName="compNode" presStyleCnt="0"/>
      <dgm:spPr/>
    </dgm:pt>
    <dgm:pt modelId="{4D68D480-F61E-4A82-A2BC-7E790A9D4355}" type="pres">
      <dgm:prSet presAssocID="{5D53876A-D46D-409C-9C53-A61B56C0DE9B}" presName="bgRect" presStyleLbl="bgShp" presStyleIdx="5" presStyleCnt="6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6B41178-0E6D-42B7-9DE0-8C670431CD64}" type="pres">
      <dgm:prSet presAssocID="{5D53876A-D46D-409C-9C53-A61B56C0DE9B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1D81F1E4-120C-43AF-BF8E-C4384E852D91}" type="pres">
      <dgm:prSet presAssocID="{5D53876A-D46D-409C-9C53-A61B56C0DE9B}" presName="spaceRect" presStyleCnt="0"/>
      <dgm:spPr/>
    </dgm:pt>
    <dgm:pt modelId="{0E3EB815-9E7D-400D-B79B-923CEDD62215}" type="pres">
      <dgm:prSet presAssocID="{5D53876A-D46D-409C-9C53-A61B56C0DE9B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77A9C521-8DE7-469B-8D8C-2E51A5260375}" srcId="{162F69A6-0780-49EA-A6A8-3965C12489B2}" destId="{1BD527D9-948E-4D6A-AB7B-0E44C55A73C0}" srcOrd="4" destOrd="0" parTransId="{2ACEE2E1-D965-4872-BEFD-AD0CC60278EF}" sibTransId="{323E5A7C-6066-4D04-B06D-18D17FA99F3D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F9DA4A34-0494-4C36-AC21-050F3DA0C0DD}" srcId="{162F69A6-0780-49EA-A6A8-3965C12489B2}" destId="{5D53876A-D46D-409C-9C53-A61B56C0DE9B}" srcOrd="5" destOrd="0" parTransId="{4A6DFA83-846F-4D61-A10F-13EFAD40F5A2}" sibTransId="{FA9BF734-FCDA-49EA-9924-9872402624D4}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7C462E80-F273-4CDA-8BC4-94DFA7E03E08}" type="presOf" srcId="{0FE8D73E-EC01-47B3-9018-C0FDDC74F583}" destId="{34E7A665-6826-476C-92F2-B2B1DCDBE243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9F4C79A1-1DA4-4026-BC42-940E9B74EB05}" type="presOf" srcId="{1BD527D9-948E-4D6A-AB7B-0E44C55A73C0}" destId="{1CB467BA-84B4-4D12-8F80-5C5B546AD198}" srcOrd="0" destOrd="0" presId="urn:microsoft.com/office/officeart/2018/2/layout/IconVerticalSolidList#1"/>
    <dgm:cxn modelId="{EA7E28B1-D29B-40E7-B246-77C51F6BC8D4}" type="presOf" srcId="{5D53876A-D46D-409C-9C53-A61B56C0DE9B}" destId="{0E3EB815-9E7D-400D-B79B-923CEDD62215}" srcOrd="0" destOrd="0" presId="urn:microsoft.com/office/officeart/2018/2/layout/IconVerticalSolidList#1"/>
    <dgm:cxn modelId="{1A7979D1-D468-4F09-AF72-B8030829A2D1}" srcId="{162F69A6-0780-49EA-A6A8-3965C12489B2}" destId="{0FE8D73E-EC01-47B3-9018-C0FDDC74F583}" srcOrd="3" destOrd="0" parTransId="{922D4B31-D155-41FD-A47A-505841C469CE}" sibTransId="{E7BE4198-C364-478E-B5A5-44303479552B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  <dgm:cxn modelId="{10018B9F-6046-4EB9-A62C-2D7BEDD690D1}" type="presParOf" srcId="{05261D3E-3CC7-4C85-9E09-D67FC777908C}" destId="{A8737282-F4AF-4A95-8A30-848B2C59E5B9}" srcOrd="5" destOrd="0" presId="urn:microsoft.com/office/officeart/2018/2/layout/IconVerticalSolidList#1"/>
    <dgm:cxn modelId="{25724FAB-368F-4730-B8FF-5A5EB4F5B101}" type="presParOf" srcId="{05261D3E-3CC7-4C85-9E09-D67FC777908C}" destId="{28DC80C1-2D5E-4369-A344-5B2697E4E0A3}" srcOrd="6" destOrd="0" presId="urn:microsoft.com/office/officeart/2018/2/layout/IconVerticalSolidList#1"/>
    <dgm:cxn modelId="{B9234C95-5C4F-482C-A884-D4F947E5E90A}" type="presParOf" srcId="{28DC80C1-2D5E-4369-A344-5B2697E4E0A3}" destId="{E90358D0-C50E-474B-B7FE-EF2A21408CA4}" srcOrd="0" destOrd="0" presId="urn:microsoft.com/office/officeart/2018/2/layout/IconVerticalSolidList#1"/>
    <dgm:cxn modelId="{3392C9A4-D938-4461-8B3A-60721C4F767B}" type="presParOf" srcId="{28DC80C1-2D5E-4369-A344-5B2697E4E0A3}" destId="{4CF38A3F-51EB-45B5-82B8-F9E941D6C6FF}" srcOrd="1" destOrd="0" presId="urn:microsoft.com/office/officeart/2018/2/layout/IconVerticalSolidList#1"/>
    <dgm:cxn modelId="{787D5C30-8301-46DA-819F-815E826E70C0}" type="presParOf" srcId="{28DC80C1-2D5E-4369-A344-5B2697E4E0A3}" destId="{F1147277-4A18-45AD-A3A5-1C0EF0321373}" srcOrd="2" destOrd="0" presId="urn:microsoft.com/office/officeart/2018/2/layout/IconVerticalSolidList#1"/>
    <dgm:cxn modelId="{C01FB19A-0B74-4063-B4FB-3D407B4F9DC1}" type="presParOf" srcId="{28DC80C1-2D5E-4369-A344-5B2697E4E0A3}" destId="{34E7A665-6826-476C-92F2-B2B1DCDBE243}" srcOrd="3" destOrd="0" presId="urn:microsoft.com/office/officeart/2018/2/layout/IconVerticalSolidList#1"/>
    <dgm:cxn modelId="{8E0B6473-75AE-4859-90E3-0930B31553FF}" type="presParOf" srcId="{05261D3E-3CC7-4C85-9E09-D67FC777908C}" destId="{05C5F48D-DF3D-419C-AE9F-22D7D8824303}" srcOrd="7" destOrd="0" presId="urn:microsoft.com/office/officeart/2018/2/layout/IconVerticalSolidList#1"/>
    <dgm:cxn modelId="{F99B6A7C-C770-465F-A240-C383C049E809}" type="presParOf" srcId="{05261D3E-3CC7-4C85-9E09-D67FC777908C}" destId="{B2EBB4BC-DD0F-436F-A79F-20B21A22188B}" srcOrd="8" destOrd="0" presId="urn:microsoft.com/office/officeart/2018/2/layout/IconVerticalSolidList#1"/>
    <dgm:cxn modelId="{EE48470D-0B5A-41E0-8AD7-FDDFAD1FFB01}" type="presParOf" srcId="{B2EBB4BC-DD0F-436F-A79F-20B21A22188B}" destId="{AC09D11B-267E-4E19-8017-D406E5DD1518}" srcOrd="0" destOrd="0" presId="urn:microsoft.com/office/officeart/2018/2/layout/IconVerticalSolidList#1"/>
    <dgm:cxn modelId="{25C89F1F-990C-4639-AB55-126560107888}" type="presParOf" srcId="{B2EBB4BC-DD0F-436F-A79F-20B21A22188B}" destId="{BA81DE2D-5C0F-4053-9AC0-5E84E2606C20}" srcOrd="1" destOrd="0" presId="urn:microsoft.com/office/officeart/2018/2/layout/IconVerticalSolidList#1"/>
    <dgm:cxn modelId="{19F6CE5A-6836-409D-A64D-FF59C71A37C7}" type="presParOf" srcId="{B2EBB4BC-DD0F-436F-A79F-20B21A22188B}" destId="{1575F632-F28E-48A2-BD96-4A288C6401E1}" srcOrd="2" destOrd="0" presId="urn:microsoft.com/office/officeart/2018/2/layout/IconVerticalSolidList#1"/>
    <dgm:cxn modelId="{8304AA84-DE67-40F7-9AEA-A04BFA364B05}" type="presParOf" srcId="{B2EBB4BC-DD0F-436F-A79F-20B21A22188B}" destId="{1CB467BA-84B4-4D12-8F80-5C5B546AD198}" srcOrd="3" destOrd="0" presId="urn:microsoft.com/office/officeart/2018/2/layout/IconVerticalSolidList#1"/>
    <dgm:cxn modelId="{1DBCE71F-7988-444C-BA7B-73620573DCC8}" type="presParOf" srcId="{05261D3E-3CC7-4C85-9E09-D67FC777908C}" destId="{3F37C7D2-06BD-4DA9-876B-A4567A4F83EA}" srcOrd="9" destOrd="0" presId="urn:microsoft.com/office/officeart/2018/2/layout/IconVerticalSolidList#1"/>
    <dgm:cxn modelId="{14CD09BD-CA35-4A7F-9E96-100BFDCD4C1A}" type="presParOf" srcId="{05261D3E-3CC7-4C85-9E09-D67FC777908C}" destId="{CA55679D-A71C-486E-8BA0-F4DF640DB415}" srcOrd="10" destOrd="0" presId="urn:microsoft.com/office/officeart/2018/2/layout/IconVerticalSolidList#1"/>
    <dgm:cxn modelId="{B6934A88-750E-4353-B6F7-7D6A70B1577A}" type="presParOf" srcId="{CA55679D-A71C-486E-8BA0-F4DF640DB415}" destId="{4D68D480-F61E-4A82-A2BC-7E790A9D4355}" srcOrd="0" destOrd="0" presId="urn:microsoft.com/office/officeart/2018/2/layout/IconVerticalSolidList#1"/>
    <dgm:cxn modelId="{2CA1E2D7-6FBA-4BDC-BB2E-6A20DFBA144E}" type="presParOf" srcId="{CA55679D-A71C-486E-8BA0-F4DF640DB415}" destId="{D6B41178-0E6D-42B7-9DE0-8C670431CD64}" srcOrd="1" destOrd="0" presId="urn:microsoft.com/office/officeart/2018/2/layout/IconVerticalSolidList#1"/>
    <dgm:cxn modelId="{A9B1CAA9-C4FF-41ED-A135-C5F89C19BA81}" type="presParOf" srcId="{CA55679D-A71C-486E-8BA0-F4DF640DB415}" destId="{1D81F1E4-120C-43AF-BF8E-C4384E852D91}" srcOrd="2" destOrd="0" presId="urn:microsoft.com/office/officeart/2018/2/layout/IconVerticalSolidList#1"/>
    <dgm:cxn modelId="{43743F91-BBC7-4931-B2BC-71E00676FCF8}" type="presParOf" srcId="{CA55679D-A71C-486E-8BA0-F4DF640DB415}" destId="{0E3EB815-9E7D-400D-B79B-923CEDD62215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différentes zones</a:t>
          </a:r>
        </a:p>
      </dsp:txBody>
      <dsp:txXfrm>
        <a:off x="952835" y="1936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Éléments de graphique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952835" y="1033143"/>
        <a:ext cx="5838487" cy="824965"/>
      </dsp:txXfrm>
    </dsp:sp>
    <dsp:sp modelId="{7AF8A29E-6E79-43FE-B6F7-741C1B4763E0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Styles du graphique</a:t>
          </a:r>
        </a:p>
      </dsp:txBody>
      <dsp:txXfrm>
        <a:off x="952835" y="2064350"/>
        <a:ext cx="5838487" cy="824965"/>
      </dsp:txXfrm>
    </dsp:sp>
    <dsp:sp modelId="{E90358D0-C50E-474B-B7FE-EF2A21408CA4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F38A3F-51EB-45B5-82B8-F9E941D6C6FF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E7A665-6826-476C-92F2-B2B1DCDBE243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Bouton Filtres du graphique</a:t>
          </a:r>
        </a:p>
      </dsp:txBody>
      <dsp:txXfrm>
        <a:off x="952835" y="3095558"/>
        <a:ext cx="5838487" cy="824965"/>
      </dsp:txXfrm>
    </dsp:sp>
    <dsp:sp modelId="{AC09D11B-267E-4E19-8017-D406E5DD1518}">
      <dsp:nvSpPr>
        <dsp:cNvPr id="0" name=""/>
        <dsp:cNvSpPr/>
      </dsp:nvSpPr>
      <dsp:spPr>
        <a:xfrm>
          <a:off x="0" y="4126765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1DE2D-5C0F-4053-9AC0-5E84E2606C20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B467BA-84B4-4D12-8F80-5C5B546AD198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Onglet Création de graphique</a:t>
          </a:r>
        </a:p>
      </dsp:txBody>
      <dsp:txXfrm>
        <a:off x="952835" y="4126765"/>
        <a:ext cx="5838487" cy="824965"/>
      </dsp:txXfrm>
    </dsp:sp>
    <dsp:sp modelId="{4D68D480-F61E-4A82-A2BC-7E790A9D4355}">
      <dsp:nvSpPr>
        <dsp:cNvPr id="0" name=""/>
        <dsp:cNvSpPr/>
      </dsp:nvSpPr>
      <dsp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41178-0E6D-42B7-9DE0-8C670431CD64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3EB815-9E7D-400D-B79B-923CEDD62215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Onglet Mise en forme</a:t>
          </a: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26/01/2023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26/01/2023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573301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070126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55537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952937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45263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336056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1224890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GRAPHIQUE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Terminologie</a:t>
            </a:r>
            <a:endParaRPr lang="fr-FR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aytona Condensed" panose="020B0506030503040204" pitchFamily="34" charset="0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A36F739D-4315-863F-F83C-21ECE8AF5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567" y="1042552"/>
            <a:ext cx="11257334" cy="51444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Terminologie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4644EADD-8812-64D6-E3F1-B732480D28F0}"/>
              </a:ext>
            </a:extLst>
          </p:cNvPr>
          <p:cNvSpPr/>
          <p:nvPr/>
        </p:nvSpPr>
        <p:spPr>
          <a:xfrm>
            <a:off x="7663034" y="1411439"/>
            <a:ext cx="1556425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7439"/>
              <a:gd name="adj6" fmla="val -53542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Titre</a:t>
            </a: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410992FE-F19D-5A3A-17DA-4E8D90914644}"/>
              </a:ext>
            </a:extLst>
          </p:cNvPr>
          <p:cNvSpPr/>
          <p:nvPr/>
        </p:nvSpPr>
        <p:spPr>
          <a:xfrm flipH="1">
            <a:off x="-53037" y="3101150"/>
            <a:ext cx="1556427" cy="636243"/>
          </a:xfrm>
          <a:prstGeom prst="borderCallout2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Axe vertical (Valeur)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E1924373-F259-1531-69F4-396DC1D981E4}"/>
              </a:ext>
            </a:extLst>
          </p:cNvPr>
          <p:cNvSpPr/>
          <p:nvPr/>
        </p:nvSpPr>
        <p:spPr>
          <a:xfrm flipH="1">
            <a:off x="1979850" y="6109475"/>
            <a:ext cx="2993008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3240"/>
              <a:gd name="adj6" fmla="val -34323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Axe horizontal (Catégorie)</a:t>
            </a:r>
          </a:p>
        </p:txBody>
      </p:sp>
      <p:sp>
        <p:nvSpPr>
          <p:cNvPr id="16" name="Légende : flèche courbée 15">
            <a:extLst>
              <a:ext uri="{FF2B5EF4-FFF2-40B4-BE49-F238E27FC236}">
                <a16:creationId xmlns:a16="http://schemas.microsoft.com/office/drawing/2014/main" id="{07BD247E-38E1-127A-F034-78D1DFE56CA4}"/>
              </a:ext>
            </a:extLst>
          </p:cNvPr>
          <p:cNvSpPr/>
          <p:nvPr/>
        </p:nvSpPr>
        <p:spPr>
          <a:xfrm>
            <a:off x="8215686" y="6257584"/>
            <a:ext cx="1996464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3939"/>
              <a:gd name="adj6" fmla="val -35948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Légende</a:t>
            </a:r>
          </a:p>
        </p:txBody>
      </p: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749A7A71-078D-F571-69FD-FE698A8B2900}"/>
              </a:ext>
            </a:extLst>
          </p:cNvPr>
          <p:cNvSpPr/>
          <p:nvPr/>
        </p:nvSpPr>
        <p:spPr>
          <a:xfrm flipH="1">
            <a:off x="2129449" y="2722064"/>
            <a:ext cx="2315789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79342"/>
              <a:gd name="adj6" fmla="val -46667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Quadrillage</a:t>
            </a:r>
          </a:p>
        </p:txBody>
      </p:sp>
      <p:sp>
        <p:nvSpPr>
          <p:cNvPr id="18" name="Légende : flèche courbée 17">
            <a:extLst>
              <a:ext uri="{FF2B5EF4-FFF2-40B4-BE49-F238E27FC236}">
                <a16:creationId xmlns:a16="http://schemas.microsoft.com/office/drawing/2014/main" id="{AD80B5AB-4C3F-D737-5BA4-540B09588FA0}"/>
              </a:ext>
            </a:extLst>
          </p:cNvPr>
          <p:cNvSpPr/>
          <p:nvPr/>
        </p:nvSpPr>
        <p:spPr>
          <a:xfrm>
            <a:off x="9863574" y="2703668"/>
            <a:ext cx="1556427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18309"/>
              <a:gd name="adj6" fmla="val -64167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Séries</a:t>
            </a:r>
          </a:p>
        </p:txBody>
      </p:sp>
      <p:sp>
        <p:nvSpPr>
          <p:cNvPr id="21" name="Légende : flèche courbée 20">
            <a:extLst>
              <a:ext uri="{FF2B5EF4-FFF2-40B4-BE49-F238E27FC236}">
                <a16:creationId xmlns:a16="http://schemas.microsoft.com/office/drawing/2014/main" id="{976A308B-2E86-53A8-AD70-F655CE92A661}"/>
              </a:ext>
            </a:extLst>
          </p:cNvPr>
          <p:cNvSpPr/>
          <p:nvPr/>
        </p:nvSpPr>
        <p:spPr>
          <a:xfrm>
            <a:off x="8655723" y="2070612"/>
            <a:ext cx="1556427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75847"/>
              <a:gd name="adj6" fmla="val -49792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Étiquettes de données</a:t>
            </a:r>
          </a:p>
        </p:txBody>
      </p:sp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BDF7F6E-61CA-FDCD-976A-798FE0A955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5" y="1819476"/>
            <a:ext cx="11676190" cy="32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Terminologie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4644EADD-8812-64D6-E3F1-B732480D28F0}"/>
              </a:ext>
            </a:extLst>
          </p:cNvPr>
          <p:cNvSpPr/>
          <p:nvPr/>
        </p:nvSpPr>
        <p:spPr>
          <a:xfrm flipH="1">
            <a:off x="5493766" y="1023292"/>
            <a:ext cx="266774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0053"/>
              <a:gd name="adj6" fmla="val -49896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Éléments de graphique</a:t>
            </a:r>
          </a:p>
        </p:txBody>
      </p:sp>
      <p:sp>
        <p:nvSpPr>
          <p:cNvPr id="12" name="Légende : flèche courbée 11">
            <a:extLst>
              <a:ext uri="{FF2B5EF4-FFF2-40B4-BE49-F238E27FC236}">
                <a16:creationId xmlns:a16="http://schemas.microsoft.com/office/drawing/2014/main" id="{E1924373-F259-1531-69F4-396DC1D981E4}"/>
              </a:ext>
            </a:extLst>
          </p:cNvPr>
          <p:cNvSpPr/>
          <p:nvPr/>
        </p:nvSpPr>
        <p:spPr>
          <a:xfrm flipH="1">
            <a:off x="2296373" y="5373842"/>
            <a:ext cx="5249047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3240"/>
              <a:gd name="adj6" fmla="val -34323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Poignées qui indiquent que le graphique est sélectionné</a:t>
            </a:r>
          </a:p>
        </p:txBody>
      </p:sp>
    </p:spTree>
    <p:extLst>
      <p:ext uri="{BB962C8B-B14F-4D97-AF65-F5344CB8AC3E}">
        <p14:creationId xmlns:p14="http://schemas.microsoft.com/office/powerpoint/2010/main" val="416843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388BD7A-BE9B-B244-1CE3-1438463DE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94" y="1711672"/>
            <a:ext cx="11269445" cy="416617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Terminologie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4644EADD-8812-64D6-E3F1-B732480D28F0}"/>
              </a:ext>
            </a:extLst>
          </p:cNvPr>
          <p:cNvSpPr/>
          <p:nvPr/>
        </p:nvSpPr>
        <p:spPr>
          <a:xfrm flipH="1">
            <a:off x="4842013" y="963836"/>
            <a:ext cx="266774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1816"/>
              <a:gd name="adj6" fmla="val -58647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Styles du graphique</a:t>
            </a:r>
          </a:p>
        </p:txBody>
      </p:sp>
    </p:spTree>
    <p:extLst>
      <p:ext uri="{BB962C8B-B14F-4D97-AF65-F5344CB8AC3E}">
        <p14:creationId xmlns:p14="http://schemas.microsoft.com/office/powerpoint/2010/main" val="137096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CFBDB0C-783F-C79F-5A5B-0F9B93BD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359" y="1711671"/>
            <a:ext cx="10890993" cy="477353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Terminologie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4644EADD-8812-64D6-E3F1-B732480D28F0}"/>
              </a:ext>
            </a:extLst>
          </p:cNvPr>
          <p:cNvSpPr/>
          <p:nvPr/>
        </p:nvSpPr>
        <p:spPr>
          <a:xfrm flipH="1">
            <a:off x="4287536" y="934653"/>
            <a:ext cx="266774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11299"/>
              <a:gd name="adj6" fmla="val -65575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Filtres du graphique</a:t>
            </a:r>
          </a:p>
        </p:txBody>
      </p:sp>
    </p:spTree>
    <p:extLst>
      <p:ext uri="{BB962C8B-B14F-4D97-AF65-F5344CB8AC3E}">
        <p14:creationId xmlns:p14="http://schemas.microsoft.com/office/powerpoint/2010/main" val="65055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CF3B619-AB67-3400-69B4-FA7483543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0" y="2894072"/>
            <a:ext cx="12060000" cy="11737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Terminologie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4644EADD-8812-64D6-E3F1-B732480D28F0}"/>
              </a:ext>
            </a:extLst>
          </p:cNvPr>
          <p:cNvSpPr/>
          <p:nvPr/>
        </p:nvSpPr>
        <p:spPr>
          <a:xfrm flipH="1">
            <a:off x="2714017" y="1879092"/>
            <a:ext cx="4036978" cy="72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6416"/>
              <a:gd name="adj6" fmla="val -26729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Onglet </a:t>
            </a:r>
            <a:r>
              <a:rPr lang="fr-F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Création de graphique </a:t>
            </a:r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qui apparaît dès la sélection du graphique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E8DEB74-72F6-763C-A0BE-DA3F8BC50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4472184"/>
            <a:ext cx="11132976" cy="93877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Cet onglet permet d’intervenir sur la structure du graphique et la plage de données sélectionnée permettant de générer le graphique</a:t>
            </a:r>
          </a:p>
        </p:txBody>
      </p:sp>
    </p:spTree>
    <p:extLst>
      <p:ext uri="{BB962C8B-B14F-4D97-AF65-F5344CB8AC3E}">
        <p14:creationId xmlns:p14="http://schemas.microsoft.com/office/powerpoint/2010/main" val="2688064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F53F05A-354A-3D43-2B1F-467BC7996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" y="2903460"/>
            <a:ext cx="12060000" cy="115325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GRAPHIQUE – Terminologie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4644EADD-8812-64D6-E3F1-B732480D28F0}"/>
              </a:ext>
            </a:extLst>
          </p:cNvPr>
          <p:cNvSpPr/>
          <p:nvPr/>
        </p:nvSpPr>
        <p:spPr>
          <a:xfrm flipH="1">
            <a:off x="3725694" y="1782471"/>
            <a:ext cx="4229470" cy="72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0469"/>
              <a:gd name="adj6" fmla="val -27771"/>
            </a:avLst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Onglet </a:t>
            </a:r>
            <a:r>
              <a:rPr lang="fr-FR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Mise en forme </a:t>
            </a:r>
            <a:r>
              <a:rPr lang="fr-FR" sz="1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qui apparaît dès la sélection du graphique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E8DEB74-72F6-763C-A0BE-DA3F8BC50F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473" y="4457702"/>
            <a:ext cx="11132976" cy="987418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Cet onglet permet de modifier la mise en forme des éléments constituant le graphique</a:t>
            </a:r>
          </a:p>
        </p:txBody>
      </p:sp>
    </p:spTree>
    <p:extLst>
      <p:ext uri="{BB962C8B-B14F-4D97-AF65-F5344CB8AC3E}">
        <p14:creationId xmlns:p14="http://schemas.microsoft.com/office/powerpoint/2010/main" val="30943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7" grpId="0" uiExpand="1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2197</TotalTime>
  <Words>158</Words>
  <Application>Microsoft Office PowerPoint</Application>
  <PresentationFormat>Grand écran</PresentationFormat>
  <Paragraphs>43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232</cp:revision>
  <dcterms:created xsi:type="dcterms:W3CDTF">2022-09-28T14:03:26Z</dcterms:created>
  <dcterms:modified xsi:type="dcterms:W3CDTF">2023-01-26T09:42:56Z</dcterms:modified>
</cp:coreProperties>
</file>