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1" r:id="rId2"/>
    <p:sldId id="260" r:id="rId3"/>
    <p:sldId id="273" r:id="rId4"/>
    <p:sldId id="274" r:id="rId5"/>
    <p:sldId id="277" r:id="rId6"/>
    <p:sldId id="27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>
        <p:guide orient="horz" pos="2160"/>
        <p:guide pos="35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0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6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2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7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 graphique Secteurs de secteur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forme le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4F2A3A91-EA79-4F38-8060-E66CA135048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Modifier la taille du second sectoriel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8D09B9A-2B41-49C6-A6B8-8AFD11D8FB0D}" type="parTrans" cxnId="{409B43FC-E6DC-41C6-A91E-5F194205CDA0}">
      <dgm:prSet/>
      <dgm:spPr/>
      <dgm:t>
        <a:bodyPr/>
        <a:lstStyle/>
        <a:p>
          <a:endParaRPr lang="fr-FR"/>
        </a:p>
      </dgm:t>
    </dgm:pt>
    <dgm:pt modelId="{59C2D8FB-C1CE-4955-81E2-093845022D86}" type="sibTrans" cxnId="{409B43FC-E6DC-41C6-A91E-5F194205CDA0}">
      <dgm:prSet/>
      <dgm:spPr/>
      <dgm:t>
        <a:bodyPr/>
        <a:lstStyle/>
        <a:p>
          <a:endParaRPr lang="fr-FR"/>
        </a:p>
      </dgm:t>
    </dgm:pt>
    <dgm:pt modelId="{E24255D9-1986-4BE8-9417-C86055268E8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Modifier l’espacement entre les deux graphiques sectoriels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BF5C7A6-5429-4090-93A6-2084970AEE7D}" type="parTrans" cxnId="{9BC30976-3BBA-4B58-8EB5-95FF2B8AFD09}">
      <dgm:prSet/>
      <dgm:spPr/>
      <dgm:t>
        <a:bodyPr/>
        <a:lstStyle/>
        <a:p>
          <a:endParaRPr lang="fr-FR"/>
        </a:p>
      </dgm:t>
    </dgm:pt>
    <dgm:pt modelId="{C375F0DF-5310-46C8-812C-02C52EBCDCD7}" type="sibTrans" cxnId="{9BC30976-3BBA-4B58-8EB5-95FF2B8AFD09}">
      <dgm:prSet/>
      <dgm:spPr/>
      <dgm:t>
        <a:bodyPr/>
        <a:lstStyle/>
        <a:p>
          <a:endParaRPr lang="fr-FR"/>
        </a:p>
      </dgm:t>
    </dgm:pt>
    <dgm:pt modelId="{0B53C468-08E0-4D03-9729-91611C0CC9B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>
              <a:solidFill>
                <a:srgbClr val="FF9933"/>
              </a:solidFill>
            </a:rPr>
            <a:t>Déplacer une part vers le second graphique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F23D09B-ACE0-46F5-9FC3-E897D23CD391}" type="parTrans" cxnId="{7F242F67-1DF5-404D-9FB6-1147E5703090}">
      <dgm:prSet/>
      <dgm:spPr/>
      <dgm:t>
        <a:bodyPr/>
        <a:lstStyle/>
        <a:p>
          <a:endParaRPr lang="fr-FR"/>
        </a:p>
      </dgm:t>
    </dgm:pt>
    <dgm:pt modelId="{393293E6-BB5F-4BA6-AF96-E34B060EE115}" type="sibTrans" cxnId="{7F242F67-1DF5-404D-9FB6-1147E5703090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6">
        <dgm:presLayoutVars>
          <dgm:chMax val="0"/>
          <dgm:chPref val="0"/>
        </dgm:presLayoutVars>
      </dgm:prSet>
      <dgm:spPr/>
    </dgm:pt>
    <dgm:pt modelId="{BEA8BC3B-7F70-450E-80CD-17AB9A958860}" type="pres">
      <dgm:prSet presAssocID="{DF9D085B-D822-4005-B5E6-E80BCCBA3703}" presName="sibTrans" presStyleCnt="0"/>
      <dgm:spPr/>
    </dgm:pt>
    <dgm:pt modelId="{A9AF7DA7-254A-448C-9511-546EEDE003CA}" type="pres">
      <dgm:prSet presAssocID="{4F2A3A91-EA79-4F38-8060-E66CA1350488}" presName="compNode" presStyleCnt="0"/>
      <dgm:spPr/>
    </dgm:pt>
    <dgm:pt modelId="{0F532AEC-293D-4497-BA19-635001F97758}" type="pres">
      <dgm:prSet presAssocID="{4F2A3A91-EA79-4F38-8060-E66CA1350488}" presName="bgRect" presStyleLbl="bgShp" presStyleIdx="3" presStyleCnt="6"/>
      <dgm:spPr>
        <a:xfrm>
          <a:off x="0" y="4721772"/>
          <a:ext cx="6791323" cy="1117954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25ECCEE-EFFA-4109-8DB4-398CAFADB680}" type="pres">
      <dgm:prSet presAssocID="{4F2A3A91-EA79-4F38-8060-E66CA1350488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277E6CEB-D566-4D74-88BD-06AF099B9F4B}" type="pres">
      <dgm:prSet presAssocID="{4F2A3A91-EA79-4F38-8060-E66CA1350488}" presName="spaceRect" presStyleCnt="0"/>
      <dgm:spPr/>
    </dgm:pt>
    <dgm:pt modelId="{E7629322-3E4E-4C34-8B94-7ACDCC736596}" type="pres">
      <dgm:prSet presAssocID="{4F2A3A91-EA79-4F38-8060-E66CA1350488}" presName="parTx" presStyleLbl="revTx" presStyleIdx="3" presStyleCnt="6">
        <dgm:presLayoutVars>
          <dgm:chMax val="0"/>
          <dgm:chPref val="0"/>
        </dgm:presLayoutVars>
      </dgm:prSet>
      <dgm:spPr/>
    </dgm:pt>
    <dgm:pt modelId="{5B841769-B8B2-4A4B-A0CD-5148563FBEF1}" type="pres">
      <dgm:prSet presAssocID="{59C2D8FB-C1CE-4955-81E2-093845022D86}" presName="sibTrans" presStyleCnt="0"/>
      <dgm:spPr/>
    </dgm:pt>
    <dgm:pt modelId="{7B4E47FD-A41C-47EA-9C04-B29B1D2676AE}" type="pres">
      <dgm:prSet presAssocID="{E24255D9-1986-4BE8-9417-C86055268E8D}" presName="compNode" presStyleCnt="0"/>
      <dgm:spPr/>
    </dgm:pt>
    <dgm:pt modelId="{FEF3E813-E7C4-45D3-B44C-51659A026F5E}" type="pres">
      <dgm:prSet presAssocID="{E24255D9-1986-4BE8-9417-C86055268E8D}" presName="bgRect" presStyleLbl="bgShp" presStyleIdx="4" presStyleCnt="6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372210CF-5189-4997-B021-340998292F6F}" type="pres">
      <dgm:prSet presAssocID="{E24255D9-1986-4BE8-9417-C86055268E8D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198C2314-3A71-428F-AC4E-276C395D6841}" type="pres">
      <dgm:prSet presAssocID="{E24255D9-1986-4BE8-9417-C86055268E8D}" presName="spaceRect" presStyleCnt="0"/>
      <dgm:spPr/>
    </dgm:pt>
    <dgm:pt modelId="{9A4A7DD7-8780-4B15-92C7-C06F637471DE}" type="pres">
      <dgm:prSet presAssocID="{E24255D9-1986-4BE8-9417-C86055268E8D}" presName="parTx" presStyleLbl="revTx" presStyleIdx="4" presStyleCnt="6">
        <dgm:presLayoutVars>
          <dgm:chMax val="0"/>
          <dgm:chPref val="0"/>
        </dgm:presLayoutVars>
      </dgm:prSet>
      <dgm:spPr/>
    </dgm:pt>
    <dgm:pt modelId="{6210E1B2-45CE-4402-88F2-0AD5B9BF4999}" type="pres">
      <dgm:prSet presAssocID="{C375F0DF-5310-46C8-812C-02C52EBCDCD7}" presName="sibTrans" presStyleCnt="0"/>
      <dgm:spPr/>
    </dgm:pt>
    <dgm:pt modelId="{50A8A7BF-63CD-4156-9D59-6028F806451C}" type="pres">
      <dgm:prSet presAssocID="{0B53C468-08E0-4D03-9729-91611C0CC9B0}" presName="compNode" presStyleCnt="0"/>
      <dgm:spPr/>
    </dgm:pt>
    <dgm:pt modelId="{5DC23BEF-2DE2-4FAB-9D24-93FE5DF88941}" type="pres">
      <dgm:prSet presAssocID="{0B53C468-08E0-4D03-9729-91611C0CC9B0}" presName="bgRect" presStyleLbl="bgShp" presStyleIdx="5" presStyleCnt="6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8E736DB8-3EA8-41C1-A9A8-99AA06EDB335}" type="pres">
      <dgm:prSet presAssocID="{0B53C468-08E0-4D03-9729-91611C0CC9B0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73AF8F35-8D38-4509-A6D3-DFC6900C0349}" type="pres">
      <dgm:prSet presAssocID="{0B53C468-08E0-4D03-9729-91611C0CC9B0}" presName="spaceRect" presStyleCnt="0"/>
      <dgm:spPr/>
    </dgm:pt>
    <dgm:pt modelId="{9DAEED72-3C32-46D7-8D06-4DFEE50D8AFE}" type="pres">
      <dgm:prSet presAssocID="{0B53C468-08E0-4D03-9729-91611C0CC9B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EB88FE08-3D25-4493-B6E2-CF1F7F08337D}" type="presOf" srcId="{0B53C468-08E0-4D03-9729-91611C0CC9B0}" destId="{9DAEED72-3C32-46D7-8D06-4DFEE50D8AFE}" srcOrd="0" destOrd="0" presId="urn:microsoft.com/office/officeart/2018/2/layout/IconVerticalSolidList#1"/>
    <dgm:cxn modelId="{696E3418-3026-4800-9DA4-8626F3F002B9}" type="presOf" srcId="{E24255D9-1986-4BE8-9417-C86055268E8D}" destId="{9A4A7DD7-8780-4B15-92C7-C06F637471DE}" srcOrd="0" destOrd="0" presId="urn:microsoft.com/office/officeart/2018/2/layout/IconVerticalSolidList#1"/>
    <dgm:cxn modelId="{7E488C1B-C8FC-4662-BF8B-2D7F5774318D}" type="presOf" srcId="{4F2A3A91-EA79-4F38-8060-E66CA1350488}" destId="{E7629322-3E4E-4C34-8B94-7ACDCC736596}" srcOrd="0" destOrd="0" presId="urn:microsoft.com/office/officeart/2018/2/layout/IconVerticalSolidList#1"/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7F242F67-1DF5-404D-9FB6-1147E5703090}" srcId="{162F69A6-0780-49EA-A6A8-3965C12489B2}" destId="{0B53C468-08E0-4D03-9729-91611C0CC9B0}" srcOrd="5" destOrd="0" parTransId="{0F23D09B-ACE0-46F5-9FC3-E897D23CD391}" sibTransId="{393293E6-BB5F-4BA6-AF96-E34B060EE115}"/>
    <dgm:cxn modelId="{9BC30976-3BBA-4B58-8EB5-95FF2B8AFD09}" srcId="{162F69A6-0780-49EA-A6A8-3965C12489B2}" destId="{E24255D9-1986-4BE8-9417-C86055268E8D}" srcOrd="4" destOrd="0" parTransId="{3BF5C7A6-5429-4090-93A6-2084970AEE7D}" sibTransId="{C375F0DF-5310-46C8-812C-02C52EBCDCD7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409B43FC-E6DC-41C6-A91E-5F194205CDA0}" srcId="{162F69A6-0780-49EA-A6A8-3965C12489B2}" destId="{4F2A3A91-EA79-4F38-8060-E66CA1350488}" srcOrd="3" destOrd="0" parTransId="{08D09B9A-2B41-49C6-A6B8-8AFD11D8FB0D}" sibTransId="{59C2D8FB-C1CE-4955-81E2-093845022D86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  <dgm:cxn modelId="{09CB42AE-E41B-4F9F-A718-A0CCE7777F57}" type="presParOf" srcId="{05261D3E-3CC7-4C85-9E09-D67FC777908C}" destId="{BEA8BC3B-7F70-450E-80CD-17AB9A958860}" srcOrd="5" destOrd="0" presId="urn:microsoft.com/office/officeart/2018/2/layout/IconVerticalSolidList#1"/>
    <dgm:cxn modelId="{3238282D-7034-4192-94C2-5409D8C47B21}" type="presParOf" srcId="{05261D3E-3CC7-4C85-9E09-D67FC777908C}" destId="{A9AF7DA7-254A-448C-9511-546EEDE003CA}" srcOrd="6" destOrd="0" presId="urn:microsoft.com/office/officeart/2018/2/layout/IconVerticalSolidList#1"/>
    <dgm:cxn modelId="{4B423C54-FCCD-400A-BEB1-1E6AA214536B}" type="presParOf" srcId="{A9AF7DA7-254A-448C-9511-546EEDE003CA}" destId="{0F532AEC-293D-4497-BA19-635001F97758}" srcOrd="0" destOrd="0" presId="urn:microsoft.com/office/officeart/2018/2/layout/IconVerticalSolidList#1"/>
    <dgm:cxn modelId="{FA837C10-87CE-4343-8D50-B29C2610A654}" type="presParOf" srcId="{A9AF7DA7-254A-448C-9511-546EEDE003CA}" destId="{125ECCEE-EFFA-4109-8DB4-398CAFADB680}" srcOrd="1" destOrd="0" presId="urn:microsoft.com/office/officeart/2018/2/layout/IconVerticalSolidList#1"/>
    <dgm:cxn modelId="{16CA04FF-CC8C-4F82-B9D3-74DF3D6DD606}" type="presParOf" srcId="{A9AF7DA7-254A-448C-9511-546EEDE003CA}" destId="{277E6CEB-D566-4D74-88BD-06AF099B9F4B}" srcOrd="2" destOrd="0" presId="urn:microsoft.com/office/officeart/2018/2/layout/IconVerticalSolidList#1"/>
    <dgm:cxn modelId="{74280993-08B8-44F0-86BB-3050FC9EAEE7}" type="presParOf" srcId="{A9AF7DA7-254A-448C-9511-546EEDE003CA}" destId="{E7629322-3E4E-4C34-8B94-7ACDCC736596}" srcOrd="3" destOrd="0" presId="urn:microsoft.com/office/officeart/2018/2/layout/IconVerticalSolidList#1"/>
    <dgm:cxn modelId="{6805F546-C989-48E6-83C1-10CE9CB4CD0A}" type="presParOf" srcId="{05261D3E-3CC7-4C85-9E09-D67FC777908C}" destId="{5B841769-B8B2-4A4B-A0CD-5148563FBEF1}" srcOrd="7" destOrd="0" presId="urn:microsoft.com/office/officeart/2018/2/layout/IconVerticalSolidList#1"/>
    <dgm:cxn modelId="{F5177571-286E-441F-87DD-AD70308B4DD7}" type="presParOf" srcId="{05261D3E-3CC7-4C85-9E09-D67FC777908C}" destId="{7B4E47FD-A41C-47EA-9C04-B29B1D2676AE}" srcOrd="8" destOrd="0" presId="urn:microsoft.com/office/officeart/2018/2/layout/IconVerticalSolidList#1"/>
    <dgm:cxn modelId="{9E5F375B-E78E-4D78-A4A5-30EA8401D0B9}" type="presParOf" srcId="{7B4E47FD-A41C-47EA-9C04-B29B1D2676AE}" destId="{FEF3E813-E7C4-45D3-B44C-51659A026F5E}" srcOrd="0" destOrd="0" presId="urn:microsoft.com/office/officeart/2018/2/layout/IconVerticalSolidList#1"/>
    <dgm:cxn modelId="{480DD92B-C680-48E9-9CA5-26DE2C0A3E40}" type="presParOf" srcId="{7B4E47FD-A41C-47EA-9C04-B29B1D2676AE}" destId="{372210CF-5189-4997-B021-340998292F6F}" srcOrd="1" destOrd="0" presId="urn:microsoft.com/office/officeart/2018/2/layout/IconVerticalSolidList#1"/>
    <dgm:cxn modelId="{9271EA08-8860-4B2E-BF3B-50870D588A4C}" type="presParOf" srcId="{7B4E47FD-A41C-47EA-9C04-B29B1D2676AE}" destId="{198C2314-3A71-428F-AC4E-276C395D6841}" srcOrd="2" destOrd="0" presId="urn:microsoft.com/office/officeart/2018/2/layout/IconVerticalSolidList#1"/>
    <dgm:cxn modelId="{3ACCD484-C20A-4226-B4B5-9FAE36BDACE1}" type="presParOf" srcId="{7B4E47FD-A41C-47EA-9C04-B29B1D2676AE}" destId="{9A4A7DD7-8780-4B15-92C7-C06F637471DE}" srcOrd="3" destOrd="0" presId="urn:microsoft.com/office/officeart/2018/2/layout/IconVerticalSolidList#1"/>
    <dgm:cxn modelId="{8665B428-101F-4EB8-813E-A583CD0AFD01}" type="presParOf" srcId="{05261D3E-3CC7-4C85-9E09-D67FC777908C}" destId="{6210E1B2-45CE-4402-88F2-0AD5B9BF4999}" srcOrd="9" destOrd="0" presId="urn:microsoft.com/office/officeart/2018/2/layout/IconVerticalSolidList#1"/>
    <dgm:cxn modelId="{B7DF26E0-EB9F-4783-8A54-C5FD4A9FEE5E}" type="presParOf" srcId="{05261D3E-3CC7-4C85-9E09-D67FC777908C}" destId="{50A8A7BF-63CD-4156-9D59-6028F806451C}" srcOrd="10" destOrd="0" presId="urn:microsoft.com/office/officeart/2018/2/layout/IconVerticalSolidList#1"/>
    <dgm:cxn modelId="{489AEF25-2CD0-4431-BA07-E727C5382312}" type="presParOf" srcId="{50A8A7BF-63CD-4156-9D59-6028F806451C}" destId="{5DC23BEF-2DE2-4FAB-9D24-93FE5DF88941}" srcOrd="0" destOrd="0" presId="urn:microsoft.com/office/officeart/2018/2/layout/IconVerticalSolidList#1"/>
    <dgm:cxn modelId="{3F388AF2-153D-455A-87A1-A167F5A249F7}" type="presParOf" srcId="{50A8A7BF-63CD-4156-9D59-6028F806451C}" destId="{8E736DB8-3EA8-41C1-A9A8-99AA06EDB335}" srcOrd="1" destOrd="0" presId="urn:microsoft.com/office/officeart/2018/2/layout/IconVerticalSolidList#1"/>
    <dgm:cxn modelId="{C43E0E2A-8D41-4D9B-BCE4-B9FE321627E8}" type="presParOf" srcId="{50A8A7BF-63CD-4156-9D59-6028F806451C}" destId="{73AF8F35-8D38-4509-A6D3-DFC6900C0349}" srcOrd="2" destOrd="0" presId="urn:microsoft.com/office/officeart/2018/2/layout/IconVerticalSolidList#1"/>
    <dgm:cxn modelId="{CD21D14F-0834-48AA-BA7E-98A20FDE6B5F}" type="presParOf" srcId="{50A8A7BF-63CD-4156-9D59-6028F806451C}" destId="{9DAEED72-3C32-46D7-8D06-4DFEE50D8AFE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856"/>
          <a:ext cx="6791323" cy="71278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15618" y="165233"/>
          <a:ext cx="392416" cy="39203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823652" y="4856"/>
          <a:ext cx="5905933" cy="8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24" tIns="87224" rIns="87224" bIns="87224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3652" y="4856"/>
        <a:ext cx="5905933" cy="824160"/>
      </dsp:txXfrm>
    </dsp:sp>
    <dsp:sp modelId="{FA3369E0-5B38-4FDD-A9F5-22B9810A03F7}">
      <dsp:nvSpPr>
        <dsp:cNvPr id="0" name=""/>
        <dsp:cNvSpPr/>
      </dsp:nvSpPr>
      <dsp:spPr>
        <a:xfrm>
          <a:off x="0" y="1035056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15618" y="1195433"/>
          <a:ext cx="392416" cy="3920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823652" y="1035056"/>
          <a:ext cx="5905933" cy="8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24" tIns="87224" rIns="87224" bIns="87224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Créer un graphique Secteurs de secteur</a:t>
          </a:r>
          <a:endParaRPr lang="fr-FR" sz="1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3652" y="1035056"/>
        <a:ext cx="5905933" cy="824160"/>
      </dsp:txXfrm>
    </dsp:sp>
    <dsp:sp modelId="{7AF8A29E-6E79-43FE-B6F7-741C1B4763E0}">
      <dsp:nvSpPr>
        <dsp:cNvPr id="0" name=""/>
        <dsp:cNvSpPr/>
      </dsp:nvSpPr>
      <dsp:spPr>
        <a:xfrm>
          <a:off x="0" y="20652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215618" y="2225634"/>
          <a:ext cx="392416" cy="3920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823652" y="2065257"/>
          <a:ext cx="5905933" cy="8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24" tIns="87224" rIns="87224" bIns="87224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Mettre en forme le graphique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3652" y="2065257"/>
        <a:ext cx="5905933" cy="824160"/>
      </dsp:txXfrm>
    </dsp:sp>
    <dsp:sp modelId="{0F532AEC-293D-4497-BA19-635001F97758}">
      <dsp:nvSpPr>
        <dsp:cNvPr id="0" name=""/>
        <dsp:cNvSpPr/>
      </dsp:nvSpPr>
      <dsp:spPr>
        <a:xfrm>
          <a:off x="0" y="30954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5ECCEE-EFFA-4109-8DB4-398CAFADB680}">
      <dsp:nvSpPr>
        <dsp:cNvPr id="0" name=""/>
        <dsp:cNvSpPr/>
      </dsp:nvSpPr>
      <dsp:spPr>
        <a:xfrm>
          <a:off x="215618" y="3255834"/>
          <a:ext cx="392416" cy="3920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29322-3E4E-4C34-8B94-7ACDCC736596}">
      <dsp:nvSpPr>
        <dsp:cNvPr id="0" name=""/>
        <dsp:cNvSpPr/>
      </dsp:nvSpPr>
      <dsp:spPr>
        <a:xfrm>
          <a:off x="823652" y="3095457"/>
          <a:ext cx="5905933" cy="8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24" tIns="87224" rIns="87224" bIns="87224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Modifier la taille du second sectoriel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3652" y="3095457"/>
        <a:ext cx="5905933" cy="824160"/>
      </dsp:txXfrm>
    </dsp:sp>
    <dsp:sp modelId="{FEF3E813-E7C4-45D3-B44C-51659A026F5E}">
      <dsp:nvSpPr>
        <dsp:cNvPr id="0" name=""/>
        <dsp:cNvSpPr/>
      </dsp:nvSpPr>
      <dsp:spPr>
        <a:xfrm>
          <a:off x="0" y="41256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2210CF-5189-4997-B021-340998292F6F}">
      <dsp:nvSpPr>
        <dsp:cNvPr id="0" name=""/>
        <dsp:cNvSpPr/>
      </dsp:nvSpPr>
      <dsp:spPr>
        <a:xfrm>
          <a:off x="215618" y="4286035"/>
          <a:ext cx="392416" cy="39203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4A7DD7-8780-4B15-92C7-C06F637471DE}">
      <dsp:nvSpPr>
        <dsp:cNvPr id="0" name=""/>
        <dsp:cNvSpPr/>
      </dsp:nvSpPr>
      <dsp:spPr>
        <a:xfrm>
          <a:off x="823652" y="4125657"/>
          <a:ext cx="5905933" cy="8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24" tIns="87224" rIns="87224" bIns="87224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Modifier l’espacement entre les deux graphiques sectoriels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3652" y="4125657"/>
        <a:ext cx="5905933" cy="824160"/>
      </dsp:txXfrm>
    </dsp:sp>
    <dsp:sp modelId="{5DC23BEF-2DE2-4FAB-9D24-93FE5DF88941}">
      <dsp:nvSpPr>
        <dsp:cNvPr id="0" name=""/>
        <dsp:cNvSpPr/>
      </dsp:nvSpPr>
      <dsp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736DB8-3EA8-41C1-A9A8-99AA06EDB335}">
      <dsp:nvSpPr>
        <dsp:cNvPr id="0" name=""/>
        <dsp:cNvSpPr/>
      </dsp:nvSpPr>
      <dsp:spPr>
        <a:xfrm>
          <a:off x="215618" y="5316235"/>
          <a:ext cx="392416" cy="39203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AEED72-3C32-46D7-8D06-4DFEE50D8AFE}">
      <dsp:nvSpPr>
        <dsp:cNvPr id="0" name=""/>
        <dsp:cNvSpPr/>
      </dsp:nvSpPr>
      <dsp:spPr>
        <a:xfrm>
          <a:off x="823652" y="5155858"/>
          <a:ext cx="5905933" cy="824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224" tIns="87224" rIns="87224" bIns="87224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>
              <a:solidFill>
                <a:srgbClr val="FF9933"/>
              </a:solidFill>
            </a:rPr>
            <a:t>Déplacer une part vers le second graphique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823652" y="5155858"/>
        <a:ext cx="5905933" cy="824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09/02/2023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09/02/2023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3767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76238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29820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82815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07644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13532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35018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73945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22557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25098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63076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" Target="slide6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hlinkClick r:id="rId3" action="ppaction://hlinksldjump"/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556043"/>
              </p:ext>
            </p:extLst>
          </p:nvPr>
        </p:nvGraphicFramePr>
        <p:xfrm>
          <a:off x="5399055" y="148237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35863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GRAPHIQUE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SECTEURS DE SECTEUR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0D7177-0ECC-5DAA-05E9-FF3FB1194339}"/>
              </a:ext>
            </a:extLst>
          </p:cNvPr>
          <p:cNvSpPr txBox="1">
            <a:spLocks/>
          </p:cNvSpPr>
          <p:nvPr/>
        </p:nvSpPr>
        <p:spPr>
          <a:xfrm>
            <a:off x="351924" y="1391651"/>
            <a:ext cx="11132976" cy="1700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Les graphiques de type </a:t>
            </a:r>
            <a:r>
              <a:rPr lang="fr-FR" sz="3600" dirty="0">
                <a:solidFill>
                  <a:srgbClr val="FFFF00"/>
                </a:solidFill>
              </a:rPr>
              <a:t>secteurs de secteur </a:t>
            </a:r>
            <a:r>
              <a:rPr lang="fr-FR" sz="3600" dirty="0"/>
              <a:t>sont utiles pour fractionner une part d’un secteur dans un autre graphique sectoriel.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55E91C8-4B66-346E-4D08-46E44C02F7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2666" y="3092097"/>
            <a:ext cx="8466667" cy="35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369526"/>
            <a:ext cx="11708976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la plage de cellules appropriée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 graphique Secteurs de secteur…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FC1A3CC-5CD1-ACEF-71E0-A25305E2A2B9}"/>
              </a:ext>
            </a:extLst>
          </p:cNvPr>
          <p:cNvSpPr txBox="1">
            <a:spLocks/>
          </p:cNvSpPr>
          <p:nvPr/>
        </p:nvSpPr>
        <p:spPr>
          <a:xfrm>
            <a:off x="351924" y="3782322"/>
            <a:ext cx="11708976" cy="9535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Insertion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Insérer un graphique en secteurs ou en anneau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3DABF29-1239-2358-3C95-804E216D0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389" y="1045206"/>
            <a:ext cx="4001489" cy="25443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DF51FDF-C474-740A-749B-4B741E8C1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2" y="5193036"/>
            <a:ext cx="8181975" cy="12954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ADF427C1-97EE-CE86-996C-049E0B6CED3C}"/>
              </a:ext>
            </a:extLst>
          </p:cNvPr>
          <p:cNvSpPr/>
          <p:nvPr/>
        </p:nvSpPr>
        <p:spPr>
          <a:xfrm rot="5400000">
            <a:off x="3216613" y="475529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030788"/>
            <a:ext cx="11708976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l’icône </a:t>
            </a:r>
            <a:r>
              <a:rPr lang="fr-FR" sz="3200" dirty="0">
                <a:solidFill>
                  <a:srgbClr val="FFFF00"/>
                </a:solidFill>
              </a:rPr>
              <a:t>Secteurs de secteur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6006488-1FB9-CC4C-CA52-4F5EAF5C0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080" y="2199755"/>
            <a:ext cx="2752320" cy="40806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9E8C13A8-6BB2-9337-8968-AB741072FEEB}"/>
              </a:ext>
            </a:extLst>
          </p:cNvPr>
          <p:cNvSpPr/>
          <p:nvPr/>
        </p:nvSpPr>
        <p:spPr>
          <a:xfrm rot="5400000">
            <a:off x="5714999" y="207240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6B17FD-906C-7C8B-1ECD-275B44F8F30D}"/>
              </a:ext>
            </a:extLst>
          </p:cNvPr>
          <p:cNvSpPr/>
          <p:nvPr/>
        </p:nvSpPr>
        <p:spPr>
          <a:xfrm>
            <a:off x="5700408" y="2850204"/>
            <a:ext cx="700392" cy="729574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144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FC1A3CC-5CD1-ACEF-71E0-A25305E2A2B9}"/>
              </a:ext>
            </a:extLst>
          </p:cNvPr>
          <p:cNvSpPr txBox="1">
            <a:spLocks/>
          </p:cNvSpPr>
          <p:nvPr/>
        </p:nvSpPr>
        <p:spPr>
          <a:xfrm>
            <a:off x="147643" y="1084703"/>
            <a:ext cx="11708976" cy="7201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Le graphique suivant apparaît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ECB714-317A-653A-98C0-6C6CC1DAB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905" y="2332596"/>
            <a:ext cx="7276190" cy="29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0074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2093314"/>
            <a:ext cx="11708976" cy="122497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gestion du titre, de la légende et des étiquettes de données reste sensiblement identique à celle utilisée habituellement.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forme le graphique…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FC1A3CC-5CD1-ACEF-71E0-A25305E2A2B9}"/>
              </a:ext>
            </a:extLst>
          </p:cNvPr>
          <p:cNvSpPr txBox="1">
            <a:spLocks/>
          </p:cNvSpPr>
          <p:nvPr/>
        </p:nvSpPr>
        <p:spPr>
          <a:xfrm>
            <a:off x="351924" y="3565335"/>
            <a:ext cx="11708976" cy="1422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Cependant, il est possible de personnaliser par exemple la taille du second secteur ou changer la part du secteur principal qui sera éclatée.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95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757631"/>
            <a:ext cx="11708976" cy="1548564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à l’intérieur du graphique, sélectionner l’onglet </a:t>
            </a:r>
            <a:r>
              <a:rPr lang="fr-FR" sz="3200" dirty="0">
                <a:solidFill>
                  <a:srgbClr val="FFFF00"/>
                </a:solidFill>
              </a:rPr>
              <a:t>Mise en forme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Mise en forme de la sélection </a:t>
            </a:r>
            <a:r>
              <a:rPr lang="fr-FR" sz="3200" dirty="0"/>
              <a:t>afin d’afficher le volet latéral de droite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52878B2-B594-27DA-F9FF-5EF4EFEF63FB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taille du second sectoriel…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5C67886-AA05-1EAC-DD3F-54B190B1F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68" y="3815550"/>
            <a:ext cx="11510864" cy="12622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C5222BE5-DD04-0510-155E-125793DE24E1}"/>
              </a:ext>
            </a:extLst>
          </p:cNvPr>
          <p:cNvSpPr/>
          <p:nvPr/>
        </p:nvSpPr>
        <p:spPr>
          <a:xfrm rot="5400000">
            <a:off x="10308077" y="335348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25AAF7-7CB7-8883-9B7C-161D25186A9C}"/>
              </a:ext>
            </a:extLst>
          </p:cNvPr>
          <p:cNvSpPr/>
          <p:nvPr/>
        </p:nvSpPr>
        <p:spPr>
          <a:xfrm>
            <a:off x="505838" y="4387174"/>
            <a:ext cx="1945532" cy="243192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9570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build="p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950235"/>
            <a:ext cx="11708976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Ajuster la valeur de </a:t>
            </a:r>
            <a:r>
              <a:rPr lang="fr-FR" sz="3200" dirty="0">
                <a:solidFill>
                  <a:srgbClr val="FFFF00"/>
                </a:solidFill>
              </a:rPr>
              <a:t>Taille du second tracé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D36DE-D401-BB4A-4C5C-CC553F447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571" y="2067286"/>
            <a:ext cx="3342857" cy="41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37EFB26-6EE5-5628-BBB1-C2FCD3FE0624}"/>
              </a:ext>
            </a:extLst>
          </p:cNvPr>
          <p:cNvSpPr/>
          <p:nvPr/>
        </p:nvSpPr>
        <p:spPr>
          <a:xfrm>
            <a:off x="4099450" y="557881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7CE6DB-FD60-38C7-06A2-41721EE6DE20}"/>
              </a:ext>
            </a:extLst>
          </p:cNvPr>
          <p:cNvSpPr/>
          <p:nvPr/>
        </p:nvSpPr>
        <p:spPr>
          <a:xfrm>
            <a:off x="4669276" y="5544766"/>
            <a:ext cx="2879387" cy="45720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6183FE4-F0B8-C15A-122A-8A8497D65813}"/>
              </a:ext>
            </a:extLst>
          </p:cNvPr>
          <p:cNvSpPr>
            <a:spLocks noChangeAspect="1"/>
          </p:cNvSpPr>
          <p:nvPr/>
        </p:nvSpPr>
        <p:spPr>
          <a:xfrm>
            <a:off x="5232782" y="2678792"/>
            <a:ext cx="594086" cy="594086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3171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73" y="2110255"/>
            <a:ext cx="1165591" cy="45054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Avant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8270F8-3E7B-EE98-FD4A-25309E0C91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1472" y="2651927"/>
            <a:ext cx="5499428" cy="25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62EF5-0CA9-EA33-F44D-B92532876D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73" y="2651927"/>
            <a:ext cx="6244684" cy="25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F3182D6-CEE7-C63F-B8C8-BB4167C65E26}"/>
              </a:ext>
            </a:extLst>
          </p:cNvPr>
          <p:cNvSpPr txBox="1">
            <a:spLocks/>
          </p:cNvSpPr>
          <p:nvPr/>
        </p:nvSpPr>
        <p:spPr>
          <a:xfrm>
            <a:off x="6483554" y="2110255"/>
            <a:ext cx="1165591" cy="4505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Après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54077304-2F4F-9854-E063-C19EBE4911BF}"/>
              </a:ext>
            </a:extLst>
          </p:cNvPr>
          <p:cNvSpPr/>
          <p:nvPr/>
        </p:nvSpPr>
        <p:spPr>
          <a:xfrm>
            <a:off x="9991930" y="3362046"/>
            <a:ext cx="1420238" cy="1420238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6702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4" grpId="0" uiExpand="1" build="p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4" y="1459436"/>
            <a:ext cx="11708976" cy="720000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Ajuster la valeur de </a:t>
            </a:r>
            <a:r>
              <a:rPr lang="fr-FR" sz="3200" dirty="0">
                <a:solidFill>
                  <a:srgbClr val="FFFF00"/>
                </a:solidFill>
              </a:rPr>
              <a:t>Largeur de l’intervalle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FD36DE-D401-BB4A-4C5C-CC553F4470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4571" y="2417482"/>
            <a:ext cx="3342857" cy="41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37EFB26-6EE5-5628-BBB1-C2FCD3FE0624}"/>
              </a:ext>
            </a:extLst>
          </p:cNvPr>
          <p:cNvSpPr/>
          <p:nvPr/>
        </p:nvSpPr>
        <p:spPr>
          <a:xfrm>
            <a:off x="4099450" y="551071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7CE6DB-FD60-38C7-06A2-41721EE6DE20}"/>
              </a:ext>
            </a:extLst>
          </p:cNvPr>
          <p:cNvSpPr/>
          <p:nvPr/>
        </p:nvSpPr>
        <p:spPr>
          <a:xfrm>
            <a:off x="4669276" y="5476666"/>
            <a:ext cx="2879387" cy="45720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F6183FE4-F0B8-C15A-122A-8A8497D65813}"/>
              </a:ext>
            </a:extLst>
          </p:cNvPr>
          <p:cNvSpPr>
            <a:spLocks noChangeAspect="1"/>
          </p:cNvSpPr>
          <p:nvPr/>
        </p:nvSpPr>
        <p:spPr>
          <a:xfrm>
            <a:off x="5232782" y="3028988"/>
            <a:ext cx="594086" cy="594086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CB96B71-4A4F-561A-0F5E-CA06EAD38B6A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l’espacement entre les deux graphiques sectoriels…</a:t>
            </a:r>
          </a:p>
        </p:txBody>
      </p:sp>
    </p:spTree>
    <p:extLst>
      <p:ext uri="{BB962C8B-B14F-4D97-AF65-F5344CB8AC3E}">
        <p14:creationId xmlns:p14="http://schemas.microsoft.com/office/powerpoint/2010/main" val="4233390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12" grpId="0" animBg="1"/>
      <p:bldP spid="14" grpId="0" animBg="1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73" y="2110255"/>
            <a:ext cx="1165591" cy="45054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Avant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E762EF5-0CA9-EA33-F44D-B92532876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673" y="2651927"/>
            <a:ext cx="6244684" cy="25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F3182D6-CEE7-C63F-B8C8-BB4167C65E26}"/>
              </a:ext>
            </a:extLst>
          </p:cNvPr>
          <p:cNvSpPr txBox="1">
            <a:spLocks/>
          </p:cNvSpPr>
          <p:nvPr/>
        </p:nvSpPr>
        <p:spPr>
          <a:xfrm>
            <a:off x="6483554" y="2110255"/>
            <a:ext cx="1165591" cy="4505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Après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D9A8438-1959-3EF8-E3CC-B867E9516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2212" y="2651927"/>
            <a:ext cx="5528688" cy="25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767ED29-86E9-83CE-45FE-064202814F87}"/>
              </a:ext>
            </a:extLst>
          </p:cNvPr>
          <p:cNvCxnSpPr>
            <a:cxnSpLocks/>
          </p:cNvCxnSpPr>
          <p:nvPr/>
        </p:nvCxnSpPr>
        <p:spPr>
          <a:xfrm>
            <a:off x="8861898" y="4027251"/>
            <a:ext cx="1371600" cy="0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654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4" y="1459436"/>
            <a:ext cx="11708976" cy="991934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dans la part présente dans le sectoriel de gauche qui sera à déplacer vers le sectoriel de droite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CB96B71-4A4F-561A-0F5E-CA06EAD38B6A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Déplacer une part vers le second graphique…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0600C29-C160-852A-A365-B252F4AA4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9466" y="2541280"/>
            <a:ext cx="8247619" cy="39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Organigramme : Extraire 14">
            <a:extLst>
              <a:ext uri="{FF2B5EF4-FFF2-40B4-BE49-F238E27FC236}">
                <a16:creationId xmlns:a16="http://schemas.microsoft.com/office/drawing/2014/main" id="{84CF0FB2-1BBB-C34B-8B3B-87FF07CA6ABE}"/>
              </a:ext>
            </a:extLst>
          </p:cNvPr>
          <p:cNvSpPr/>
          <p:nvPr/>
        </p:nvSpPr>
        <p:spPr>
          <a:xfrm rot="8110435">
            <a:off x="3127420" y="3591652"/>
            <a:ext cx="955970" cy="1308284"/>
          </a:xfrm>
          <a:prstGeom prst="flowChartExtra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BE912756-2DAD-2754-4127-80E785E06409}"/>
              </a:ext>
            </a:extLst>
          </p:cNvPr>
          <p:cNvSpPr/>
          <p:nvPr/>
        </p:nvSpPr>
        <p:spPr>
          <a:xfrm>
            <a:off x="4182894" y="4085617"/>
            <a:ext cx="2616740" cy="398834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8206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4" y="926248"/>
            <a:ext cx="11708976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Dérouler la liste </a:t>
            </a:r>
            <a:r>
              <a:rPr lang="fr-FR" sz="3200" dirty="0">
                <a:solidFill>
                  <a:srgbClr val="FFFF00"/>
                </a:solidFill>
              </a:rPr>
              <a:t>Le point appartient à </a:t>
            </a:r>
            <a:r>
              <a:rPr lang="fr-FR" sz="3200" dirty="0"/>
              <a:t>et cliquer sur </a:t>
            </a:r>
            <a:r>
              <a:rPr lang="fr-FR" sz="3200" dirty="0">
                <a:solidFill>
                  <a:srgbClr val="FFFF00"/>
                </a:solidFill>
              </a:rPr>
              <a:t>Second tracé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492116-AF97-17C9-A0F0-341F59BC7E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099" y="1602978"/>
            <a:ext cx="3735802" cy="493849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19B65D83-CC71-6682-A2BC-A4358EBB69BB}"/>
              </a:ext>
            </a:extLst>
          </p:cNvPr>
          <p:cNvSpPr/>
          <p:nvPr/>
        </p:nvSpPr>
        <p:spPr>
          <a:xfrm rot="10800000">
            <a:off x="7740164" y="5009746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22657-FDA0-4DF1-E915-CF473F468803}"/>
              </a:ext>
            </a:extLst>
          </p:cNvPr>
          <p:cNvSpPr/>
          <p:nvPr/>
        </p:nvSpPr>
        <p:spPr>
          <a:xfrm>
            <a:off x="4523362" y="4708188"/>
            <a:ext cx="1572638" cy="301558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7439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" y="2367875"/>
            <a:ext cx="1165591" cy="45054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Avant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SECTEURS DE SECTEUR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F3182D6-CEE7-C63F-B8C8-BB4167C65E26}"/>
              </a:ext>
            </a:extLst>
          </p:cNvPr>
          <p:cNvSpPr txBox="1">
            <a:spLocks/>
          </p:cNvSpPr>
          <p:nvPr/>
        </p:nvSpPr>
        <p:spPr>
          <a:xfrm>
            <a:off x="6002661" y="2367875"/>
            <a:ext cx="1165591" cy="4505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Après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E3C484A-4CE4-4407-6F7A-2A3F8D857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98" y="2857335"/>
            <a:ext cx="5871563" cy="273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FBD03D8-7F22-D71E-D55C-A7960D4785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618" y="2857335"/>
            <a:ext cx="5873555" cy="273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0623FE1-35F9-60F2-34F4-165F3DF9630F}"/>
              </a:ext>
            </a:extLst>
          </p:cNvPr>
          <p:cNvSpPr/>
          <p:nvPr/>
        </p:nvSpPr>
        <p:spPr>
          <a:xfrm>
            <a:off x="9439935" y="449904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2D63F8E2-46EA-5709-3B64-C937D525A879}"/>
              </a:ext>
            </a:extLst>
          </p:cNvPr>
          <p:cNvSpPr/>
          <p:nvPr/>
        </p:nvSpPr>
        <p:spPr>
          <a:xfrm rot="2082197">
            <a:off x="448335" y="330241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3976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4" grpId="0" uiExpand="1" build="p"/>
      <p:bldP spid="12" grpId="0" animBg="1"/>
      <p:bldP spid="15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2303</TotalTime>
  <Words>347</Words>
  <Application>Microsoft Office PowerPoint</Application>
  <PresentationFormat>Grand écran</PresentationFormat>
  <Paragraphs>74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283</cp:revision>
  <dcterms:created xsi:type="dcterms:W3CDTF">2022-09-28T14:03:26Z</dcterms:created>
  <dcterms:modified xsi:type="dcterms:W3CDTF">2023-02-09T09:49:37Z</dcterms:modified>
</cp:coreProperties>
</file>