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314" r:id="rId3"/>
    <p:sldId id="321" r:id="rId4"/>
    <p:sldId id="323" r:id="rId5"/>
    <p:sldId id="325" r:id="rId6"/>
    <p:sldId id="324" r:id="rId7"/>
    <p:sldId id="326" r:id="rId8"/>
    <p:sldId id="327" r:id="rId9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4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3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7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8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6.xml"/><Relationship Id="rId4" Type="http://schemas.openxmlformats.org/officeDocument/2006/relationships/slide" Target="../slides/slide4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Mettre en forme rapidement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9866BF8E-56AE-4D28-BEE8-45D61D493AC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Le volet latéral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F117F97-EFF3-429A-AFCD-08D89A01C8D7}" type="parTrans" cxnId="{C60DFC38-9C71-4AB0-9D60-2F90FD0502EA}">
      <dgm:prSet/>
      <dgm:spPr/>
      <dgm:t>
        <a:bodyPr/>
        <a:lstStyle/>
        <a:p>
          <a:endParaRPr lang="fr-FR"/>
        </a:p>
      </dgm:t>
    </dgm:pt>
    <dgm:pt modelId="{B6A8CBE2-166A-4748-B9B6-4169EBF6D4B2}" type="sibTrans" cxnId="{C60DFC38-9C71-4AB0-9D60-2F90FD0502EA}">
      <dgm:prSet/>
      <dgm:spPr/>
      <dgm:t>
        <a:bodyPr/>
        <a:lstStyle/>
        <a:p>
          <a:endParaRPr lang="fr-FR"/>
        </a:p>
      </dgm:t>
    </dgm:pt>
    <dgm:pt modelId="{AE175E8F-2989-4A08-A409-DBF25801C7A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Les icônes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F2F232C6-AAE5-4B4F-ACED-6913A8F3EA2B}" type="parTrans" cxnId="{5FE644D0-7633-4D99-9940-6DCE8BC7CE27}">
      <dgm:prSet/>
      <dgm:spPr/>
      <dgm:t>
        <a:bodyPr/>
        <a:lstStyle/>
        <a:p>
          <a:endParaRPr lang="fr-FR"/>
        </a:p>
      </dgm:t>
    </dgm:pt>
    <dgm:pt modelId="{51BB05DF-35D5-4FFF-A14F-9A7D6AFE8290}" type="sibTrans" cxnId="{5FE644D0-7633-4D99-9940-6DCE8BC7CE27}">
      <dgm:prSet/>
      <dgm:spPr/>
      <dgm:t>
        <a:bodyPr/>
        <a:lstStyle/>
        <a:p>
          <a:endParaRPr lang="fr-FR"/>
        </a:p>
      </dgm:t>
    </dgm:pt>
    <dgm:pt modelId="{019DDBE4-0108-4CCE-B208-50F4320C7FB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Ouverture ou fermeture d’une option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37B503A3-863A-4ADB-8DD5-02B515140003}" type="parTrans" cxnId="{D37944B9-948E-4A89-9417-16C2E959419C}">
      <dgm:prSet/>
      <dgm:spPr/>
      <dgm:t>
        <a:bodyPr/>
        <a:lstStyle/>
        <a:p>
          <a:endParaRPr lang="fr-FR"/>
        </a:p>
      </dgm:t>
    </dgm:pt>
    <dgm:pt modelId="{4C758514-B241-48F0-8282-BA21E618D8D7}" type="sibTrans" cxnId="{D37944B9-948E-4A89-9417-16C2E959419C}">
      <dgm:prSet/>
      <dgm:spPr/>
      <dgm:t>
        <a:bodyPr/>
        <a:lstStyle/>
        <a:p>
          <a:endParaRPr lang="fr-FR"/>
        </a:p>
      </dgm:t>
    </dgm:pt>
    <dgm:pt modelId="{B4D4BE08-DDED-45AE-95AD-77E15B337EA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Onglet Accueil et Mise en forme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E6F1DBA2-A40B-4F50-B34B-A4A9A2466C89}" type="parTrans" cxnId="{8239E754-23F5-4A4B-A5AF-2FF769B87762}">
      <dgm:prSet/>
      <dgm:spPr/>
      <dgm:t>
        <a:bodyPr/>
        <a:lstStyle/>
        <a:p>
          <a:endParaRPr lang="fr-FR"/>
        </a:p>
      </dgm:t>
    </dgm:pt>
    <dgm:pt modelId="{71CDC91F-6772-4F84-AEE7-E432F2DD1431}" type="sibTrans" cxnId="{8239E754-23F5-4A4B-A5AF-2FF769B87762}">
      <dgm:prSet/>
      <dgm:spPr/>
      <dgm:t>
        <a:bodyPr/>
        <a:lstStyle/>
        <a:p>
          <a:endParaRPr lang="fr-FR"/>
        </a:p>
      </dgm:t>
    </dgm:pt>
    <dgm:pt modelId="{1A153D96-C74E-4561-BA75-63CC7AA5627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2400" i="1" kern="1200" dirty="0">
              <a:solidFill>
                <a:srgbClr val="FF9933"/>
              </a:solidFill>
            </a:rPr>
            <a:t>Si on ne retrouve pas l’option recherchée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5AB73CFB-E7A0-4E75-9B4F-4AA6293C050C}" type="parTrans" cxnId="{053A0A54-CEB8-4F68-86F1-A476AF4C4552}">
      <dgm:prSet/>
      <dgm:spPr/>
      <dgm:t>
        <a:bodyPr/>
        <a:lstStyle/>
        <a:p>
          <a:endParaRPr lang="fr-FR"/>
        </a:p>
      </dgm:t>
    </dgm:pt>
    <dgm:pt modelId="{D9E3F1E8-C7B7-44B1-AB78-9D3D2BE921D0}" type="sibTrans" cxnId="{053A0A54-CEB8-4F68-86F1-A476AF4C4552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28E10BF7-A513-433C-B601-F1C8E9EF48C9}" type="pres">
      <dgm:prSet presAssocID="{2DAA2C1D-14F6-4BCA-B047-0B53ADD46F43}" presName="sibTrans" presStyleCnt="0"/>
      <dgm:spPr/>
    </dgm:pt>
    <dgm:pt modelId="{0F3C9CBC-AE3B-472C-B5AE-C053A8D88D95}" type="pres">
      <dgm:prSet presAssocID="{9866BF8E-56AE-4D28-BEE8-45D61D493AC7}" presName="compNode" presStyleCnt="0"/>
      <dgm:spPr/>
    </dgm:pt>
    <dgm:pt modelId="{E843AEED-66C7-4185-A20F-BF8186A50069}" type="pres">
      <dgm:prSet presAssocID="{9866BF8E-56AE-4D28-BEE8-45D61D493AC7}" presName="bgRect" presStyleLbl="bgShp" presStyleIdx="1" presStyleCnt="6"/>
      <dgm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BE291C47-CF18-4960-A0EC-43FB047FD6FB}" type="pres">
      <dgm:prSet presAssocID="{9866BF8E-56AE-4D28-BEE8-45D61D493AC7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62B7F1A1-53AA-4D69-97A2-382C2DD5801B}" type="pres">
      <dgm:prSet presAssocID="{9866BF8E-56AE-4D28-BEE8-45D61D493AC7}" presName="spaceRect" presStyleCnt="0"/>
      <dgm:spPr/>
    </dgm:pt>
    <dgm:pt modelId="{DBFC21A2-E3C9-4E89-807A-E093FA19B8A7}" type="pres">
      <dgm:prSet presAssocID="{9866BF8E-56AE-4D28-BEE8-45D61D493AC7}" presName="parTx" presStyleLbl="revTx" presStyleIdx="1" presStyleCnt="6">
        <dgm:presLayoutVars>
          <dgm:chMax val="0"/>
          <dgm:chPref val="0"/>
        </dgm:presLayoutVars>
      </dgm:prSet>
      <dgm:spPr/>
    </dgm:pt>
    <dgm:pt modelId="{A00E29AD-55BD-4D4D-868D-17ADB375D8AD}" type="pres">
      <dgm:prSet presAssocID="{B6A8CBE2-166A-4748-B9B6-4169EBF6D4B2}" presName="sibTrans" presStyleCnt="0"/>
      <dgm:spPr/>
    </dgm:pt>
    <dgm:pt modelId="{0E28CD9F-DC2E-4083-B772-6B56B2AB0EB4}" type="pres">
      <dgm:prSet presAssocID="{AE175E8F-2989-4A08-A409-DBF25801C7AA}" presName="compNode" presStyleCnt="0"/>
      <dgm:spPr/>
    </dgm:pt>
    <dgm:pt modelId="{62F1D091-4CA8-4A3D-BD61-EC820AB511B8}" type="pres">
      <dgm:prSet presAssocID="{AE175E8F-2989-4A08-A409-DBF25801C7AA}" presName="bgRect" presStyleLbl="bgShp" presStyleIdx="2" presStyleCnt="6"/>
      <dgm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03C35E66-8305-4D18-B0D1-8C7798C97DD7}" type="pres">
      <dgm:prSet presAssocID="{AE175E8F-2989-4A08-A409-DBF25801C7AA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A3649CED-3D5B-46FE-B7E7-CB8EDCDFA8F2}" type="pres">
      <dgm:prSet presAssocID="{AE175E8F-2989-4A08-A409-DBF25801C7AA}" presName="spaceRect" presStyleCnt="0"/>
      <dgm:spPr/>
    </dgm:pt>
    <dgm:pt modelId="{8C6BB6DB-EF57-4E9D-9ED2-CAB2EA962775}" type="pres">
      <dgm:prSet presAssocID="{AE175E8F-2989-4A08-A409-DBF25801C7AA}" presName="parTx" presStyleLbl="revTx" presStyleIdx="2" presStyleCnt="6">
        <dgm:presLayoutVars>
          <dgm:chMax val="0"/>
          <dgm:chPref val="0"/>
        </dgm:presLayoutVars>
      </dgm:prSet>
      <dgm:spPr/>
    </dgm:pt>
    <dgm:pt modelId="{B55932B5-2F8D-4060-9766-8A169B3FA803}" type="pres">
      <dgm:prSet presAssocID="{51BB05DF-35D5-4FFF-A14F-9A7D6AFE8290}" presName="sibTrans" presStyleCnt="0"/>
      <dgm:spPr/>
    </dgm:pt>
    <dgm:pt modelId="{CB1C9F2E-5E2E-49C0-80D9-D8553F42214A}" type="pres">
      <dgm:prSet presAssocID="{019DDBE4-0108-4CCE-B208-50F4320C7FB9}" presName="compNode" presStyleCnt="0"/>
      <dgm:spPr/>
    </dgm:pt>
    <dgm:pt modelId="{26B033C3-A798-4FA7-B459-624C68E87E4A}" type="pres">
      <dgm:prSet presAssocID="{019DDBE4-0108-4CCE-B208-50F4320C7FB9}" presName="bgRect" presStyleLbl="bgShp" presStyleIdx="3" presStyleCnt="6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06016107-21EF-4F04-8DDF-AF16D295E3B7}" type="pres">
      <dgm:prSet presAssocID="{019DDBE4-0108-4CCE-B208-50F4320C7FB9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D44E360A-EB93-4613-AFFE-348C962B1895}" type="pres">
      <dgm:prSet presAssocID="{019DDBE4-0108-4CCE-B208-50F4320C7FB9}" presName="spaceRect" presStyleCnt="0"/>
      <dgm:spPr/>
    </dgm:pt>
    <dgm:pt modelId="{B9029BA7-053A-425F-A788-DFF1C563FA0C}" type="pres">
      <dgm:prSet presAssocID="{019DDBE4-0108-4CCE-B208-50F4320C7FB9}" presName="parTx" presStyleLbl="revTx" presStyleIdx="3" presStyleCnt="6">
        <dgm:presLayoutVars>
          <dgm:chMax val="0"/>
          <dgm:chPref val="0"/>
        </dgm:presLayoutVars>
      </dgm:prSet>
      <dgm:spPr/>
    </dgm:pt>
    <dgm:pt modelId="{6D8436CF-35AA-401D-BCA3-0B134AAF9F73}" type="pres">
      <dgm:prSet presAssocID="{4C758514-B241-48F0-8282-BA21E618D8D7}" presName="sibTrans" presStyleCnt="0"/>
      <dgm:spPr/>
    </dgm:pt>
    <dgm:pt modelId="{5F07C8F4-62D9-4A11-8A31-88A53AE064D8}" type="pres">
      <dgm:prSet presAssocID="{B4D4BE08-DDED-45AE-95AD-77E15B337EA9}" presName="compNode" presStyleCnt="0"/>
      <dgm:spPr/>
    </dgm:pt>
    <dgm:pt modelId="{F7117437-C7D3-43B0-AABD-9652A223B474}" type="pres">
      <dgm:prSet presAssocID="{B4D4BE08-DDED-45AE-95AD-77E15B337EA9}" presName="bgRect" presStyleLbl="bgShp" presStyleIdx="4" presStyleCnt="6"/>
      <dgm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71D9BA3C-DA3C-4488-B24B-55D0A3E5EFDA}" type="pres">
      <dgm:prSet presAssocID="{B4D4BE08-DDED-45AE-95AD-77E15B337EA9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9D0EDB17-F7B6-4122-9308-B6127095AF49}" type="pres">
      <dgm:prSet presAssocID="{B4D4BE08-DDED-45AE-95AD-77E15B337EA9}" presName="spaceRect" presStyleCnt="0"/>
      <dgm:spPr/>
    </dgm:pt>
    <dgm:pt modelId="{67785EC1-E938-4775-A317-E12627AB53E6}" type="pres">
      <dgm:prSet presAssocID="{B4D4BE08-DDED-45AE-95AD-77E15B337EA9}" presName="parTx" presStyleLbl="revTx" presStyleIdx="4" presStyleCnt="6">
        <dgm:presLayoutVars>
          <dgm:chMax val="0"/>
          <dgm:chPref val="0"/>
        </dgm:presLayoutVars>
      </dgm:prSet>
      <dgm:spPr/>
    </dgm:pt>
    <dgm:pt modelId="{BB747240-E957-4953-9A8F-7059B7ADD3FC}" type="pres">
      <dgm:prSet presAssocID="{71CDC91F-6772-4F84-AEE7-E432F2DD1431}" presName="sibTrans" presStyleCnt="0"/>
      <dgm:spPr/>
    </dgm:pt>
    <dgm:pt modelId="{89CC0925-38EB-4101-90FE-776BBBEDAB8D}" type="pres">
      <dgm:prSet presAssocID="{1A153D96-C74E-4561-BA75-63CC7AA5627F}" presName="compNode" presStyleCnt="0"/>
      <dgm:spPr/>
    </dgm:pt>
    <dgm:pt modelId="{D51FC174-6608-449B-AB1C-4362C9C3FB37}" type="pres">
      <dgm:prSet presAssocID="{1A153D96-C74E-4561-BA75-63CC7AA5627F}" presName="bgRect" presStyleLbl="bgShp" presStyleIdx="5" presStyleCnt="6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872B795-2CD8-4836-9188-5FD561A1A393}" type="pres">
      <dgm:prSet presAssocID="{1A153D96-C74E-4561-BA75-63CC7AA5627F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3C769583-0DA8-427D-A8B7-686A9D99BBB9}" type="pres">
      <dgm:prSet presAssocID="{1A153D96-C74E-4561-BA75-63CC7AA5627F}" presName="spaceRect" presStyleCnt="0"/>
      <dgm:spPr/>
    </dgm:pt>
    <dgm:pt modelId="{288ADC73-4748-4ADB-973A-554BA90EADD2}" type="pres">
      <dgm:prSet presAssocID="{1A153D96-C74E-4561-BA75-63CC7AA5627F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C60DFC38-9C71-4AB0-9D60-2F90FD0502EA}" srcId="{162F69A6-0780-49EA-A6A8-3965C12489B2}" destId="{9866BF8E-56AE-4D28-BEE8-45D61D493AC7}" srcOrd="1" destOrd="0" parTransId="{9F117F97-EFF3-429A-AFCD-08D89A01C8D7}" sibTransId="{B6A8CBE2-166A-4748-B9B6-4169EBF6D4B2}"/>
    <dgm:cxn modelId="{053A0A54-CEB8-4F68-86F1-A476AF4C4552}" srcId="{162F69A6-0780-49EA-A6A8-3965C12489B2}" destId="{1A153D96-C74E-4561-BA75-63CC7AA5627F}" srcOrd="5" destOrd="0" parTransId="{5AB73CFB-E7A0-4E75-9B4F-4AA6293C050C}" sibTransId="{D9E3F1E8-C7B7-44B1-AB78-9D3D2BE921D0}"/>
    <dgm:cxn modelId="{8239E754-23F5-4A4B-A5AF-2FF769B87762}" srcId="{162F69A6-0780-49EA-A6A8-3965C12489B2}" destId="{B4D4BE08-DDED-45AE-95AD-77E15B337EA9}" srcOrd="4" destOrd="0" parTransId="{E6F1DBA2-A40B-4F50-B34B-A4A9A2466C89}" sibTransId="{71CDC91F-6772-4F84-AEE7-E432F2DD1431}"/>
    <dgm:cxn modelId="{B75A0682-C252-47BB-90D2-742F1A41E7D5}" type="presOf" srcId="{B4D4BE08-DDED-45AE-95AD-77E15B337EA9}" destId="{67785EC1-E938-4775-A317-E12627AB53E6}" srcOrd="0" destOrd="0" presId="urn:microsoft.com/office/officeart/2018/2/layout/IconVerticalSolidList#1"/>
    <dgm:cxn modelId="{C83CAF88-F825-4C96-89DC-2EC477587443}" type="presOf" srcId="{AE175E8F-2989-4A08-A409-DBF25801C7AA}" destId="{8C6BB6DB-EF57-4E9D-9ED2-CAB2EA962775}" srcOrd="0" destOrd="0" presId="urn:microsoft.com/office/officeart/2018/2/layout/IconVerticalSolidList#1"/>
    <dgm:cxn modelId="{D37944B9-948E-4A89-9417-16C2E959419C}" srcId="{162F69A6-0780-49EA-A6A8-3965C12489B2}" destId="{019DDBE4-0108-4CCE-B208-50F4320C7FB9}" srcOrd="3" destOrd="0" parTransId="{37B503A3-863A-4ADB-8DD5-02B515140003}" sibTransId="{4C758514-B241-48F0-8282-BA21E618D8D7}"/>
    <dgm:cxn modelId="{5FE644D0-7633-4D99-9940-6DCE8BC7CE27}" srcId="{162F69A6-0780-49EA-A6A8-3965C12489B2}" destId="{AE175E8F-2989-4A08-A409-DBF25801C7AA}" srcOrd="2" destOrd="0" parTransId="{F2F232C6-AAE5-4B4F-ACED-6913A8F3EA2B}" sibTransId="{51BB05DF-35D5-4FFF-A14F-9A7D6AFE8290}"/>
    <dgm:cxn modelId="{E60681D1-16B3-4735-A729-1BEC77A9DB98}" type="presOf" srcId="{1A153D96-C74E-4561-BA75-63CC7AA5627F}" destId="{288ADC73-4748-4ADB-973A-554BA90EADD2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7F7036F8-425F-4DA5-83C0-624DE2E1DA4D}" type="presOf" srcId="{9866BF8E-56AE-4D28-BEE8-45D61D493AC7}" destId="{DBFC21A2-E3C9-4E89-807A-E093FA19B8A7}" srcOrd="0" destOrd="0" presId="urn:microsoft.com/office/officeart/2018/2/layout/IconVerticalSolidList#1"/>
    <dgm:cxn modelId="{48BDA4F8-1D30-474B-8379-BF8B011E2841}" type="presOf" srcId="{019DDBE4-0108-4CCE-B208-50F4320C7FB9}" destId="{B9029BA7-053A-425F-A788-DFF1C563FA0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CF3DB444-E534-4492-A50A-17540DC8297C}" type="presParOf" srcId="{05261D3E-3CC7-4C85-9E09-D67FC777908C}" destId="{28E10BF7-A513-433C-B601-F1C8E9EF48C9}" srcOrd="1" destOrd="0" presId="urn:microsoft.com/office/officeart/2018/2/layout/IconVerticalSolidList#1"/>
    <dgm:cxn modelId="{F19F7A62-F61B-482E-9391-99D1FC5EBF2D}" type="presParOf" srcId="{05261D3E-3CC7-4C85-9E09-D67FC777908C}" destId="{0F3C9CBC-AE3B-472C-B5AE-C053A8D88D95}" srcOrd="2" destOrd="0" presId="urn:microsoft.com/office/officeart/2018/2/layout/IconVerticalSolidList#1"/>
    <dgm:cxn modelId="{D0F0DDA9-90EE-497E-A1F1-14481DE76B42}" type="presParOf" srcId="{0F3C9CBC-AE3B-472C-B5AE-C053A8D88D95}" destId="{E843AEED-66C7-4185-A20F-BF8186A50069}" srcOrd="0" destOrd="0" presId="urn:microsoft.com/office/officeart/2018/2/layout/IconVerticalSolidList#1"/>
    <dgm:cxn modelId="{700560DA-F0E6-4118-882E-D6C09A680FA8}" type="presParOf" srcId="{0F3C9CBC-AE3B-472C-B5AE-C053A8D88D95}" destId="{BE291C47-CF18-4960-A0EC-43FB047FD6FB}" srcOrd="1" destOrd="0" presId="urn:microsoft.com/office/officeart/2018/2/layout/IconVerticalSolidList#1"/>
    <dgm:cxn modelId="{D54C845C-63AA-4E18-8108-1B2B2332D05C}" type="presParOf" srcId="{0F3C9CBC-AE3B-472C-B5AE-C053A8D88D95}" destId="{62B7F1A1-53AA-4D69-97A2-382C2DD5801B}" srcOrd="2" destOrd="0" presId="urn:microsoft.com/office/officeart/2018/2/layout/IconVerticalSolidList#1"/>
    <dgm:cxn modelId="{032A5E00-51DC-43E1-916E-CCFA2159E681}" type="presParOf" srcId="{0F3C9CBC-AE3B-472C-B5AE-C053A8D88D95}" destId="{DBFC21A2-E3C9-4E89-807A-E093FA19B8A7}" srcOrd="3" destOrd="0" presId="urn:microsoft.com/office/officeart/2018/2/layout/IconVerticalSolidList#1"/>
    <dgm:cxn modelId="{25587D50-59F0-4357-B237-846A9029F90B}" type="presParOf" srcId="{05261D3E-3CC7-4C85-9E09-D67FC777908C}" destId="{A00E29AD-55BD-4D4D-868D-17ADB375D8AD}" srcOrd="3" destOrd="0" presId="urn:microsoft.com/office/officeart/2018/2/layout/IconVerticalSolidList#1"/>
    <dgm:cxn modelId="{AC14D649-0888-424B-83F0-C26AA5A5B9D0}" type="presParOf" srcId="{05261D3E-3CC7-4C85-9E09-D67FC777908C}" destId="{0E28CD9F-DC2E-4083-B772-6B56B2AB0EB4}" srcOrd="4" destOrd="0" presId="urn:microsoft.com/office/officeart/2018/2/layout/IconVerticalSolidList#1"/>
    <dgm:cxn modelId="{DC077EFC-DA1C-4C73-9084-BD1B4C51BD5E}" type="presParOf" srcId="{0E28CD9F-DC2E-4083-B772-6B56B2AB0EB4}" destId="{62F1D091-4CA8-4A3D-BD61-EC820AB511B8}" srcOrd="0" destOrd="0" presId="urn:microsoft.com/office/officeart/2018/2/layout/IconVerticalSolidList#1"/>
    <dgm:cxn modelId="{47841386-58B5-4628-AD9D-8894DFC97FFD}" type="presParOf" srcId="{0E28CD9F-DC2E-4083-B772-6B56B2AB0EB4}" destId="{03C35E66-8305-4D18-B0D1-8C7798C97DD7}" srcOrd="1" destOrd="0" presId="urn:microsoft.com/office/officeart/2018/2/layout/IconVerticalSolidList#1"/>
    <dgm:cxn modelId="{D7B32207-F2C0-43ED-B250-DF699F227DF7}" type="presParOf" srcId="{0E28CD9F-DC2E-4083-B772-6B56B2AB0EB4}" destId="{A3649CED-3D5B-46FE-B7E7-CB8EDCDFA8F2}" srcOrd="2" destOrd="0" presId="urn:microsoft.com/office/officeart/2018/2/layout/IconVerticalSolidList#1"/>
    <dgm:cxn modelId="{6FDD01DB-AC99-4EB1-A494-E0FCB1E268F1}" type="presParOf" srcId="{0E28CD9F-DC2E-4083-B772-6B56B2AB0EB4}" destId="{8C6BB6DB-EF57-4E9D-9ED2-CAB2EA962775}" srcOrd="3" destOrd="0" presId="urn:microsoft.com/office/officeart/2018/2/layout/IconVerticalSolidList#1"/>
    <dgm:cxn modelId="{BACB63BB-B714-4DE3-B304-9E5C5645383B}" type="presParOf" srcId="{05261D3E-3CC7-4C85-9E09-D67FC777908C}" destId="{B55932B5-2F8D-4060-9766-8A169B3FA803}" srcOrd="5" destOrd="0" presId="urn:microsoft.com/office/officeart/2018/2/layout/IconVerticalSolidList#1"/>
    <dgm:cxn modelId="{71F8B297-32DD-406D-9517-8D6E14B0F38E}" type="presParOf" srcId="{05261D3E-3CC7-4C85-9E09-D67FC777908C}" destId="{CB1C9F2E-5E2E-49C0-80D9-D8553F42214A}" srcOrd="6" destOrd="0" presId="urn:microsoft.com/office/officeart/2018/2/layout/IconVerticalSolidList#1"/>
    <dgm:cxn modelId="{7DDD0768-0966-416C-A054-85769747E56E}" type="presParOf" srcId="{CB1C9F2E-5E2E-49C0-80D9-D8553F42214A}" destId="{26B033C3-A798-4FA7-B459-624C68E87E4A}" srcOrd="0" destOrd="0" presId="urn:microsoft.com/office/officeart/2018/2/layout/IconVerticalSolidList#1"/>
    <dgm:cxn modelId="{3D2607CA-2B4C-4C64-9CDD-80BDCE90C644}" type="presParOf" srcId="{CB1C9F2E-5E2E-49C0-80D9-D8553F42214A}" destId="{06016107-21EF-4F04-8DDF-AF16D295E3B7}" srcOrd="1" destOrd="0" presId="urn:microsoft.com/office/officeart/2018/2/layout/IconVerticalSolidList#1"/>
    <dgm:cxn modelId="{352DCDB1-158A-472E-9113-65091017CA1B}" type="presParOf" srcId="{CB1C9F2E-5E2E-49C0-80D9-D8553F42214A}" destId="{D44E360A-EB93-4613-AFFE-348C962B1895}" srcOrd="2" destOrd="0" presId="urn:microsoft.com/office/officeart/2018/2/layout/IconVerticalSolidList#1"/>
    <dgm:cxn modelId="{A7916B87-BAD2-4B30-AC22-37C7923AE828}" type="presParOf" srcId="{CB1C9F2E-5E2E-49C0-80D9-D8553F42214A}" destId="{B9029BA7-053A-425F-A788-DFF1C563FA0C}" srcOrd="3" destOrd="0" presId="urn:microsoft.com/office/officeart/2018/2/layout/IconVerticalSolidList#1"/>
    <dgm:cxn modelId="{06ED9328-CE34-452C-A78A-7CD1FC7A5EEA}" type="presParOf" srcId="{05261D3E-3CC7-4C85-9E09-D67FC777908C}" destId="{6D8436CF-35AA-401D-BCA3-0B134AAF9F73}" srcOrd="7" destOrd="0" presId="urn:microsoft.com/office/officeart/2018/2/layout/IconVerticalSolidList#1"/>
    <dgm:cxn modelId="{983C35FA-DADB-4C52-81FE-B430AFB2C897}" type="presParOf" srcId="{05261D3E-3CC7-4C85-9E09-D67FC777908C}" destId="{5F07C8F4-62D9-4A11-8A31-88A53AE064D8}" srcOrd="8" destOrd="0" presId="urn:microsoft.com/office/officeart/2018/2/layout/IconVerticalSolidList#1"/>
    <dgm:cxn modelId="{60BF6833-08DE-4567-A77D-CF4399D24871}" type="presParOf" srcId="{5F07C8F4-62D9-4A11-8A31-88A53AE064D8}" destId="{F7117437-C7D3-43B0-AABD-9652A223B474}" srcOrd="0" destOrd="0" presId="urn:microsoft.com/office/officeart/2018/2/layout/IconVerticalSolidList#1"/>
    <dgm:cxn modelId="{59666988-E48A-4501-A1BF-693F3A456D82}" type="presParOf" srcId="{5F07C8F4-62D9-4A11-8A31-88A53AE064D8}" destId="{71D9BA3C-DA3C-4488-B24B-55D0A3E5EFDA}" srcOrd="1" destOrd="0" presId="urn:microsoft.com/office/officeart/2018/2/layout/IconVerticalSolidList#1"/>
    <dgm:cxn modelId="{88F560AD-4CDF-4763-A28A-0B60422AD373}" type="presParOf" srcId="{5F07C8F4-62D9-4A11-8A31-88A53AE064D8}" destId="{9D0EDB17-F7B6-4122-9308-B6127095AF49}" srcOrd="2" destOrd="0" presId="urn:microsoft.com/office/officeart/2018/2/layout/IconVerticalSolidList#1"/>
    <dgm:cxn modelId="{ABA93A20-C10C-4425-A7FC-0336DF505EF2}" type="presParOf" srcId="{5F07C8F4-62D9-4A11-8A31-88A53AE064D8}" destId="{67785EC1-E938-4775-A317-E12627AB53E6}" srcOrd="3" destOrd="0" presId="urn:microsoft.com/office/officeart/2018/2/layout/IconVerticalSolidList#1"/>
    <dgm:cxn modelId="{9AC91074-9A9E-4324-824E-040B9E4A2916}" type="presParOf" srcId="{05261D3E-3CC7-4C85-9E09-D67FC777908C}" destId="{BB747240-E957-4953-9A8F-7059B7ADD3FC}" srcOrd="9" destOrd="0" presId="urn:microsoft.com/office/officeart/2018/2/layout/IconVerticalSolidList#1"/>
    <dgm:cxn modelId="{1D34BF87-3594-40EF-8A7D-CBF995797E2C}" type="presParOf" srcId="{05261D3E-3CC7-4C85-9E09-D67FC777908C}" destId="{89CC0925-38EB-4101-90FE-776BBBEDAB8D}" srcOrd="10" destOrd="0" presId="urn:microsoft.com/office/officeart/2018/2/layout/IconVerticalSolidList#1"/>
    <dgm:cxn modelId="{577BC9FA-585B-428D-B5AF-A516FB57B4C8}" type="presParOf" srcId="{89CC0925-38EB-4101-90FE-776BBBEDAB8D}" destId="{D51FC174-6608-449B-AB1C-4362C9C3FB37}" srcOrd="0" destOrd="0" presId="urn:microsoft.com/office/officeart/2018/2/layout/IconVerticalSolidList#1"/>
    <dgm:cxn modelId="{18314D12-64AA-4494-8ADB-8E8DD4505599}" type="presParOf" srcId="{89CC0925-38EB-4101-90FE-776BBBEDAB8D}" destId="{D872B795-2CD8-4836-9188-5FD561A1A393}" srcOrd="1" destOrd="0" presId="urn:microsoft.com/office/officeart/2018/2/layout/IconVerticalSolidList#1"/>
    <dgm:cxn modelId="{3589C5A5-94E2-4FC9-A402-5EF7001786AC}" type="presParOf" srcId="{89CC0925-38EB-4101-90FE-776BBBEDAB8D}" destId="{3C769583-0DA8-427D-A8B7-686A9D99BBB9}" srcOrd="2" destOrd="0" presId="urn:microsoft.com/office/officeart/2018/2/layout/IconVerticalSolidList#1"/>
    <dgm:cxn modelId="{C6087081-1EF8-494D-9377-4962208E7E3E}" type="presParOf" srcId="{89CC0925-38EB-4101-90FE-776BBBEDAB8D}" destId="{288ADC73-4748-4ADB-973A-554BA90EADD2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Mettre en forme rapidement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1936"/>
        <a:ext cx="5838487" cy="824965"/>
      </dsp:txXfrm>
    </dsp:sp>
    <dsp:sp modelId="{E843AEED-66C7-4185-A20F-BF8186A50069}">
      <dsp:nvSpPr>
        <dsp:cNvPr id="0" name=""/>
        <dsp:cNvSpPr/>
      </dsp:nvSpPr>
      <dsp:spPr>
        <a:xfrm>
          <a:off x="0" y="103314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91C47-CF18-4960-A0EC-43FB047FD6FB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FC21A2-E3C9-4E89-807A-E093FA19B8A7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Le volet latéral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1033143"/>
        <a:ext cx="5838487" cy="824965"/>
      </dsp:txXfrm>
    </dsp:sp>
    <dsp:sp modelId="{62F1D091-4CA8-4A3D-BD61-EC820AB511B8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C35E66-8305-4D18-B0D1-8C7798C97DD7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BB6DB-EF57-4E9D-9ED2-CAB2EA962775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Les icônes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2064350"/>
        <a:ext cx="5838487" cy="824965"/>
      </dsp:txXfrm>
    </dsp:sp>
    <dsp:sp modelId="{26B033C3-A798-4FA7-B459-624C68E87E4A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016107-21EF-4F04-8DDF-AF16D295E3B7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029BA7-053A-425F-A788-DFF1C563FA0C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Ouverture ou fermeture d’une option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3095558"/>
        <a:ext cx="5838487" cy="824965"/>
      </dsp:txXfrm>
    </dsp:sp>
    <dsp:sp modelId="{F7117437-C7D3-43B0-AABD-9652A223B474}">
      <dsp:nvSpPr>
        <dsp:cNvPr id="0" name=""/>
        <dsp:cNvSpPr/>
      </dsp:nvSpPr>
      <dsp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9BA3C-DA3C-4488-B24B-55D0A3E5EFDA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785EC1-E938-4775-A317-E12627AB53E6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Onglet Accueil et Mise en forme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4126765"/>
        <a:ext cx="5838487" cy="824965"/>
      </dsp:txXfrm>
    </dsp:sp>
    <dsp:sp modelId="{D51FC174-6608-449B-AB1C-4362C9C3FB37}">
      <dsp:nvSpPr>
        <dsp:cNvPr id="0" name=""/>
        <dsp:cNvSpPr/>
      </dsp:nvSpPr>
      <dsp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72B795-2CD8-4836-9188-5FD561A1A393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8ADC73-4748-4ADB-973A-554BA90EADD2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dirty="0">
              <a:solidFill>
                <a:srgbClr val="FF9933"/>
              </a:solidFill>
            </a:rPr>
            <a:t>Si on ne retrouve pas l’option recherchée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30/01/2023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30/01/2023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3195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2234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4682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30527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7021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981595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8073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" Target="slide1.xm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9107482"/>
              </p:ext>
            </p:extLst>
          </p:nvPr>
        </p:nvGraphicFramePr>
        <p:xfrm>
          <a:off x="5399055" y="-23983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348661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GRAPHIQUE</a:t>
            </a:r>
          </a:p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Mise en forme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E4991020-D649-0DBA-D13B-DCD90DBA5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197" y="277534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Mise en forme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Mettre en forme rapidement…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2353414"/>
            <a:ext cx="11059886" cy="1425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600" dirty="0"/>
              <a:t>Le nombre d’options de mise en forme disponible dans un graphique est très élevé et il est très facile de s’y perdre. </a:t>
            </a:r>
            <a:endParaRPr lang="fr-FR" sz="3600" dirty="0">
              <a:solidFill>
                <a:srgbClr val="FFFF00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7531AB9-FFD3-8935-CB70-6ABCFE3D0704}"/>
              </a:ext>
            </a:extLst>
          </p:cNvPr>
          <p:cNvSpPr txBox="1">
            <a:spLocks/>
          </p:cNvSpPr>
          <p:nvPr/>
        </p:nvSpPr>
        <p:spPr>
          <a:xfrm>
            <a:off x="566057" y="4216557"/>
            <a:ext cx="11059886" cy="14254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600" dirty="0"/>
              <a:t>Les techniques qui suivent vont permettre de retrouver assez rapidement l’option recherchée. </a:t>
            </a:r>
            <a:endParaRPr lang="fr-FR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235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uild="p"/>
      <p:bldP spid="11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4FA8AC7A-D8A1-17CC-7075-9646A2907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396" y="2789114"/>
            <a:ext cx="9657143" cy="33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Mise en forme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065790"/>
            <a:ext cx="11059886" cy="9682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Une des possibilités consiste à </a:t>
            </a:r>
            <a:r>
              <a:rPr lang="fr-FR" sz="3200" dirty="0">
                <a:solidFill>
                  <a:srgbClr val="FFFF00"/>
                </a:solidFill>
              </a:rPr>
              <a:t>double cliquer </a:t>
            </a:r>
            <a:r>
              <a:rPr lang="fr-FR" sz="3200" dirty="0"/>
              <a:t>dans l’élément à mettre en forme ce qui va provoquer l’affichage d’un </a:t>
            </a:r>
            <a:r>
              <a:rPr lang="fr-FR" sz="3200" dirty="0">
                <a:solidFill>
                  <a:srgbClr val="FFFF00"/>
                </a:solidFill>
              </a:rPr>
              <a:t>volet latéral</a:t>
            </a:r>
            <a:r>
              <a:rPr lang="fr-FR" sz="3200" dirty="0"/>
              <a:t>. 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3F69E7-1E35-1260-98D5-9D72101794D4}"/>
              </a:ext>
            </a:extLst>
          </p:cNvPr>
          <p:cNvSpPr/>
          <p:nvPr/>
        </p:nvSpPr>
        <p:spPr>
          <a:xfrm>
            <a:off x="6834977" y="2789113"/>
            <a:ext cx="4201562" cy="3390475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BD509F94-5598-3D22-5DD9-CD3B963887A2}"/>
              </a:ext>
            </a:extLst>
          </p:cNvPr>
          <p:cNvSpPr/>
          <p:nvPr/>
        </p:nvSpPr>
        <p:spPr>
          <a:xfrm>
            <a:off x="4769012" y="3180737"/>
            <a:ext cx="1585133" cy="72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2112"/>
              <a:gd name="adj6" fmla="val -45092"/>
            </a:avLst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Double clic sur l ’élément</a:t>
            </a:r>
          </a:p>
        </p:txBody>
      </p:sp>
      <p:sp>
        <p:nvSpPr>
          <p:cNvPr id="14" name="Flèche : bas 13">
            <a:extLst>
              <a:ext uri="{FF2B5EF4-FFF2-40B4-BE49-F238E27FC236}">
                <a16:creationId xmlns:a16="http://schemas.microsoft.com/office/drawing/2014/main" id="{013C5F37-FF4C-609B-6024-C605E4CD5367}"/>
              </a:ext>
            </a:extLst>
          </p:cNvPr>
          <p:cNvSpPr/>
          <p:nvPr/>
        </p:nvSpPr>
        <p:spPr>
          <a:xfrm>
            <a:off x="8688496" y="2280777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764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3" grpId="0" animBg="1"/>
      <p:bldP spid="9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Mise en forme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4B75D61-2EA4-2574-A04E-61607BA4EB01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 volet latéral…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606965"/>
            <a:ext cx="11059886" cy="9589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Le volet latéral contient un </a:t>
            </a:r>
            <a:r>
              <a:rPr lang="fr-FR" sz="3200" dirty="0">
                <a:solidFill>
                  <a:srgbClr val="FFFF00"/>
                </a:solidFill>
              </a:rPr>
              <a:t>nombre d’icônes variable </a:t>
            </a:r>
            <a:r>
              <a:rPr lang="fr-FR" sz="3200" dirty="0"/>
              <a:t>en fonction de l’élément sélectionné</a:t>
            </a: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9ED80CF-DEA5-634C-CAA2-0B2E5FECFA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151" y="2910982"/>
            <a:ext cx="5002375" cy="342033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5EC8BF6-0877-BFBD-52B9-3DD3DBC0C924}"/>
              </a:ext>
            </a:extLst>
          </p:cNvPr>
          <p:cNvSpPr>
            <a:spLocks noChangeAspect="1"/>
          </p:cNvSpPr>
          <p:nvPr/>
        </p:nvSpPr>
        <p:spPr>
          <a:xfrm>
            <a:off x="3687316" y="3683648"/>
            <a:ext cx="1551433" cy="647700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06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build="p"/>
      <p:bldP spid="11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Mise en forme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310459"/>
            <a:ext cx="11059886" cy="585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Chaque icône propose des options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9ED80CF-DEA5-634C-CAA2-0B2E5FECFA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0885" y="1964317"/>
            <a:ext cx="3632969" cy="248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EB1A0-0E04-8A0B-E628-A794CB29CD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301" y="1964317"/>
            <a:ext cx="4339757" cy="248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E4C929C-A323-83C5-90D6-F02C0D1C7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7905" y="4794107"/>
            <a:ext cx="4276190" cy="18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66053ED8-56ED-A2D9-8601-E474A5BB58EE}"/>
              </a:ext>
            </a:extLst>
          </p:cNvPr>
          <p:cNvSpPr>
            <a:spLocks noChangeAspect="1"/>
          </p:cNvSpPr>
          <p:nvPr/>
        </p:nvSpPr>
        <p:spPr>
          <a:xfrm>
            <a:off x="2201415" y="2437040"/>
            <a:ext cx="612283" cy="612000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D614F51-79FA-17A8-4BE6-F93A190C9056}"/>
              </a:ext>
            </a:extLst>
          </p:cNvPr>
          <p:cNvSpPr>
            <a:spLocks noChangeAspect="1"/>
          </p:cNvSpPr>
          <p:nvPr/>
        </p:nvSpPr>
        <p:spPr>
          <a:xfrm>
            <a:off x="7087740" y="2613390"/>
            <a:ext cx="612283" cy="612000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F9A98722-6129-E6DE-65B7-2F6979B4F37C}"/>
              </a:ext>
            </a:extLst>
          </p:cNvPr>
          <p:cNvSpPr>
            <a:spLocks noChangeAspect="1"/>
          </p:cNvSpPr>
          <p:nvPr/>
        </p:nvSpPr>
        <p:spPr>
          <a:xfrm>
            <a:off x="3954015" y="5438513"/>
            <a:ext cx="612283" cy="612000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6131F7F-5BC1-8898-E980-28641427472F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icônes…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DB36B04-9F4E-0D27-B038-9A72FD155206}"/>
              </a:ext>
            </a:extLst>
          </p:cNvPr>
          <p:cNvCxnSpPr>
            <a:cxnSpLocks/>
          </p:cNvCxnSpPr>
          <p:nvPr/>
        </p:nvCxnSpPr>
        <p:spPr>
          <a:xfrm>
            <a:off x="1688846" y="3225390"/>
            <a:ext cx="0" cy="982716"/>
          </a:xfrm>
          <a:prstGeom prst="straightConnector1">
            <a:avLst/>
          </a:prstGeom>
          <a:noFill/>
          <a:ln w="28575">
            <a:solidFill>
              <a:srgbClr val="FFFF00"/>
            </a:solidFill>
            <a:headEnd type="none" w="med" len="med"/>
            <a:tailEnd type="arrow" w="med" len="med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F0EFEC6E-E3B5-27C4-342A-D012015BCE98}"/>
              </a:ext>
            </a:extLst>
          </p:cNvPr>
          <p:cNvCxnSpPr>
            <a:cxnSpLocks/>
          </p:cNvCxnSpPr>
          <p:nvPr/>
        </p:nvCxnSpPr>
        <p:spPr>
          <a:xfrm>
            <a:off x="6795801" y="3225390"/>
            <a:ext cx="0" cy="982716"/>
          </a:xfrm>
          <a:prstGeom prst="straightConnector1">
            <a:avLst/>
          </a:prstGeom>
          <a:noFill/>
          <a:ln w="28575">
            <a:solidFill>
              <a:srgbClr val="FFFF00"/>
            </a:solidFill>
            <a:headEnd type="none" w="med" len="med"/>
            <a:tailEnd type="arrow" w="med" len="med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DAA93424-2302-C09D-1DC5-FBADE388D45F}"/>
              </a:ext>
            </a:extLst>
          </p:cNvPr>
          <p:cNvCxnSpPr>
            <a:cxnSpLocks/>
          </p:cNvCxnSpPr>
          <p:nvPr/>
        </p:nvCxnSpPr>
        <p:spPr>
          <a:xfrm>
            <a:off x="3988232" y="6048090"/>
            <a:ext cx="0" cy="418594"/>
          </a:xfrm>
          <a:prstGeom prst="straightConnector1">
            <a:avLst/>
          </a:prstGeom>
          <a:noFill/>
          <a:ln w="28575">
            <a:solidFill>
              <a:srgbClr val="FFFF00"/>
            </a:solidFill>
            <a:headEnd type="none" w="med" len="med"/>
            <a:tailEnd type="arrow" w="med" len="med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316356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2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3" grpId="0" animBg="1"/>
      <p:bldP spid="15" grpId="0" animBg="1"/>
      <p:bldP spid="16" grpId="0" animBg="1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id="{CE84FDE8-E923-85F0-A19C-FC15BA3B0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260" y="2146041"/>
            <a:ext cx="4276190" cy="40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Mise en forme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401692"/>
            <a:ext cx="11059886" cy="585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Chaque option peut être </a:t>
            </a:r>
            <a:r>
              <a:rPr lang="fr-FR" sz="3200" dirty="0">
                <a:solidFill>
                  <a:srgbClr val="FFFF00"/>
                </a:solidFill>
              </a:rPr>
              <a:t>ouverte</a:t>
            </a:r>
            <a:r>
              <a:rPr lang="fr-FR" sz="3200" dirty="0"/>
              <a:t> ou </a:t>
            </a:r>
            <a:r>
              <a:rPr lang="fr-FR" sz="3200" dirty="0">
                <a:solidFill>
                  <a:srgbClr val="FFFF00"/>
                </a:solidFill>
              </a:rPr>
              <a:t>fermée </a:t>
            </a:r>
            <a:r>
              <a:rPr lang="fr-FR" sz="3200" dirty="0"/>
              <a:t>par un clic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E4C929C-A323-83C5-90D6-F02C0D1C76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396" y="3094620"/>
            <a:ext cx="5035398" cy="21980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66053ED8-56ED-A2D9-8601-E474A5BB58EE}"/>
              </a:ext>
            </a:extLst>
          </p:cNvPr>
          <p:cNvSpPr>
            <a:spLocks noChangeAspect="1"/>
          </p:cNvSpPr>
          <p:nvPr/>
        </p:nvSpPr>
        <p:spPr>
          <a:xfrm>
            <a:off x="556924" y="4456056"/>
            <a:ext cx="396182" cy="396000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6D614F51-79FA-17A8-4BE6-F93A190C9056}"/>
              </a:ext>
            </a:extLst>
          </p:cNvPr>
          <p:cNvSpPr>
            <a:spLocks noChangeAspect="1"/>
          </p:cNvSpPr>
          <p:nvPr/>
        </p:nvSpPr>
        <p:spPr>
          <a:xfrm>
            <a:off x="6232458" y="3259834"/>
            <a:ext cx="396183" cy="396000"/>
          </a:xfrm>
          <a:prstGeom prst="ellipse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D35B07B8-C8E0-4702-B58C-AAC35B4B1705}"/>
              </a:ext>
            </a:extLst>
          </p:cNvPr>
          <p:cNvCxnSpPr/>
          <p:nvPr/>
        </p:nvCxnSpPr>
        <p:spPr>
          <a:xfrm>
            <a:off x="6419466" y="3722913"/>
            <a:ext cx="0" cy="1352939"/>
          </a:xfrm>
          <a:prstGeom prst="straightConnector1">
            <a:avLst/>
          </a:prstGeom>
          <a:noFill/>
          <a:ln w="28575">
            <a:solidFill>
              <a:srgbClr val="FFFF00"/>
            </a:solidFill>
            <a:headEnd type="none" w="med" len="med"/>
            <a:tailEnd type="arrow" w="med" len="med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2F9DBD33-0864-48AE-6005-E8D01EEF41A3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Ouverture ou fermeture d’une option…</a:t>
            </a:r>
          </a:p>
        </p:txBody>
      </p:sp>
    </p:spTree>
    <p:extLst>
      <p:ext uri="{BB962C8B-B14F-4D97-AF65-F5344CB8AC3E}">
        <p14:creationId xmlns:p14="http://schemas.microsoft.com/office/powerpoint/2010/main" val="246082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3" grpId="0" animBg="1"/>
      <p:bldP spid="15" grpId="0" animBg="1"/>
      <p:bldP spid="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15F88E6-4B87-CDD6-2F8E-F2CA655E2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667" y="2917163"/>
            <a:ext cx="7666667" cy="124761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Mise en forme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505095"/>
            <a:ext cx="11059886" cy="10434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Certains éléments peuvent être mis en forme en utilisant l’onglet </a:t>
            </a:r>
            <a:r>
              <a:rPr lang="fr-FR" sz="3200" dirty="0">
                <a:solidFill>
                  <a:srgbClr val="FFFF00"/>
                </a:solidFill>
              </a:rPr>
              <a:t>Accueil</a:t>
            </a:r>
            <a:r>
              <a:rPr lang="fr-FR" sz="3200" dirty="0"/>
              <a:t> ou l’onglet </a:t>
            </a:r>
            <a:r>
              <a:rPr lang="fr-FR" sz="3200" dirty="0">
                <a:solidFill>
                  <a:srgbClr val="FFFF00"/>
                </a:solidFill>
              </a:rPr>
              <a:t>Mise en forme</a:t>
            </a:r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2F9DBD33-0864-48AE-6005-E8D01EEF41A3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Onglet Accueil et Mise en forme…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3C4F615-27E5-F003-D73A-2693E1AE18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091" y="4770871"/>
            <a:ext cx="11988000" cy="129727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95065F9A-CD65-53C5-56A7-B714200251F9}"/>
              </a:ext>
            </a:extLst>
          </p:cNvPr>
          <p:cNvSpPr/>
          <p:nvPr/>
        </p:nvSpPr>
        <p:spPr>
          <a:xfrm>
            <a:off x="2866194" y="2542401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5CF09788-26FC-8E1F-A437-C017BFD57006}"/>
              </a:ext>
            </a:extLst>
          </p:cNvPr>
          <p:cNvSpPr/>
          <p:nvPr/>
        </p:nvSpPr>
        <p:spPr>
          <a:xfrm>
            <a:off x="9434811" y="4477546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87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7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21" grpId="0" build="p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EA3CEF-B371-513B-BBC2-ABB6F378B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66" y="3228481"/>
            <a:ext cx="11964745" cy="1368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Mise en forme</a:t>
            </a:r>
          </a:p>
        </p:txBody>
      </p:sp>
      <p:pic>
        <p:nvPicPr>
          <p:cNvPr id="7" name="Graphique 6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290438F5-9E06-4EB7-10D1-002159A44943}"/>
              </a:ext>
            </a:extLst>
          </p:cNvPr>
          <p:cNvSpPr txBox="1">
            <a:spLocks/>
          </p:cNvSpPr>
          <p:nvPr/>
        </p:nvSpPr>
        <p:spPr>
          <a:xfrm>
            <a:off x="547396" y="1584478"/>
            <a:ext cx="11059886" cy="1459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Cliquer dans l’élément à mettre en forme, sélectionner l’onglet </a:t>
            </a:r>
            <a:r>
              <a:rPr lang="fr-FR" sz="3200" dirty="0">
                <a:solidFill>
                  <a:srgbClr val="FFFF00"/>
                </a:solidFill>
              </a:rPr>
              <a:t>Mise en forme </a:t>
            </a:r>
            <a:r>
              <a:rPr lang="fr-FR" sz="3200" dirty="0"/>
              <a:t>puis cliquer sur le bouton </a:t>
            </a:r>
            <a:r>
              <a:rPr lang="fr-FR" sz="3200" dirty="0">
                <a:solidFill>
                  <a:srgbClr val="FFFF00"/>
                </a:solidFill>
              </a:rPr>
              <a:t>Mise en forme de la sélection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6053ED8-56ED-A2D9-8601-E474A5BB58EE}"/>
              </a:ext>
            </a:extLst>
          </p:cNvPr>
          <p:cNvSpPr>
            <a:spLocks noChangeAspect="1"/>
          </p:cNvSpPr>
          <p:nvPr/>
        </p:nvSpPr>
        <p:spPr>
          <a:xfrm>
            <a:off x="289248" y="3878008"/>
            <a:ext cx="1939601" cy="265368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Espace réservé du contenu 2">
            <a:extLst>
              <a:ext uri="{FF2B5EF4-FFF2-40B4-BE49-F238E27FC236}">
                <a16:creationId xmlns:a16="http://schemas.microsoft.com/office/drawing/2014/main" id="{2F9DBD33-0864-48AE-6005-E8D01EEF41A3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Si on ne retrouve pas l’option recherchée…</a:t>
            </a: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A58652FE-CD6E-6631-6A25-F2E2F52EE7A6}"/>
              </a:ext>
            </a:extLst>
          </p:cNvPr>
          <p:cNvSpPr/>
          <p:nvPr/>
        </p:nvSpPr>
        <p:spPr>
          <a:xfrm>
            <a:off x="10535823" y="2841749"/>
            <a:ext cx="494523" cy="406069"/>
          </a:xfrm>
          <a:prstGeom prst="down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355F6F2-0E98-B134-121D-42F82B356D3D}"/>
              </a:ext>
            </a:extLst>
          </p:cNvPr>
          <p:cNvSpPr txBox="1">
            <a:spLocks/>
          </p:cNvSpPr>
          <p:nvPr/>
        </p:nvSpPr>
        <p:spPr>
          <a:xfrm>
            <a:off x="566057" y="4836040"/>
            <a:ext cx="11059886" cy="7160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Le volet latéral apparaît avec les options appropriées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11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3" grpId="0" animBg="1"/>
      <p:bldP spid="21" grpId="0" build="p"/>
      <p:bldP spid="6" grpId="0" animBg="1"/>
      <p:bldP spid="8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1092</TotalTime>
  <Words>265</Words>
  <Application>Microsoft Office PowerPoint</Application>
  <PresentationFormat>Grand écran</PresentationFormat>
  <Paragraphs>48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384</cp:revision>
  <dcterms:created xsi:type="dcterms:W3CDTF">2022-09-28T14:03:26Z</dcterms:created>
  <dcterms:modified xsi:type="dcterms:W3CDTF">2023-01-30T08:24:35Z</dcterms:modified>
</cp:coreProperties>
</file>