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314" r:id="rId3"/>
    <p:sldId id="317" r:id="rId4"/>
    <p:sldId id="318" r:id="rId5"/>
    <p:sldId id="319" r:id="rId6"/>
    <p:sldId id="320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5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Sélectionner le type de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C5993390-DA73-406A-B75F-70E49F0D19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>
              <a:solidFill>
                <a:srgbClr val="FF9933"/>
              </a:solidFill>
            </a:rPr>
            <a:t>Indiquer les données à intégrer dans le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BFF18E1-F389-4538-888E-F70433ECF864}" type="parTrans" cxnId="{8628876D-BF64-4E05-90F2-5012BDCAEAF7}">
      <dgm:prSet/>
      <dgm:spPr/>
      <dgm:t>
        <a:bodyPr/>
        <a:lstStyle/>
        <a:p>
          <a:endParaRPr lang="fr-FR"/>
        </a:p>
      </dgm:t>
    </dgm:pt>
    <dgm:pt modelId="{D6908CF4-D82F-46E0-BEAD-44CF224046B7}" type="sibTrans" cxnId="{8628876D-BF64-4E05-90F2-5012BDCAEAF7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C5E72AB-52ED-4A80-8E12-8E0A65A3C607}" type="pres">
      <dgm:prSet presAssocID="{2DAA2C1D-14F6-4BCA-B047-0B53ADD46F43}" presName="sibTrans" presStyleCnt="0"/>
      <dgm:spPr/>
    </dgm:pt>
    <dgm:pt modelId="{6E006FC3-D8D6-46A2-BC6C-C866BE3AC7A4}" type="pres">
      <dgm:prSet presAssocID="{C5993390-DA73-406A-B75F-70E49F0D19A2}" presName="compNode" presStyleCnt="0"/>
      <dgm:spPr/>
    </dgm:pt>
    <dgm:pt modelId="{47188693-C588-454A-BEC9-316A2999B76B}" type="pres">
      <dgm:prSet presAssocID="{C5993390-DA73-406A-B75F-70E49F0D19A2}" presName="bgRect" presStyleLbl="bgShp" presStyleIdx="1" presStyleCnt="2"/>
      <dgm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47BC8F26-4E3C-403B-9DA0-A8CDEDB636DC}" type="pres">
      <dgm:prSet presAssocID="{C5993390-DA73-406A-B75F-70E49F0D19A2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D09452E0-0CB6-4A31-B269-6741A745A97C}" type="pres">
      <dgm:prSet presAssocID="{C5993390-DA73-406A-B75F-70E49F0D19A2}" presName="spaceRect" presStyleCnt="0"/>
      <dgm:spPr/>
    </dgm:pt>
    <dgm:pt modelId="{887A502B-FCC3-4486-B618-E2C966F6916D}" type="pres">
      <dgm:prSet presAssocID="{C5993390-DA73-406A-B75F-70E49F0D19A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628876D-BF64-4E05-90F2-5012BDCAEAF7}" srcId="{162F69A6-0780-49EA-A6A8-3965C12489B2}" destId="{C5993390-DA73-406A-B75F-70E49F0D19A2}" srcOrd="1" destOrd="0" parTransId="{9BFF18E1-F389-4538-888E-F70433ECF864}" sibTransId="{D6908CF4-D82F-46E0-BEAD-44CF224046B7}"/>
    <dgm:cxn modelId="{EDC8FC7C-7200-44FA-A334-06A910DAF5FA}" type="presOf" srcId="{C5993390-DA73-406A-B75F-70E49F0D19A2}" destId="{887A502B-FCC3-4486-B618-E2C966F6916D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48714BD2-6863-4322-90B0-01FEF4D91FD6}" type="presParOf" srcId="{05261D3E-3CC7-4C85-9E09-D67FC777908C}" destId="{0C5E72AB-52ED-4A80-8E12-8E0A65A3C607}" srcOrd="1" destOrd="0" presId="urn:microsoft.com/office/officeart/2018/2/layout/IconVerticalSolidList#1"/>
    <dgm:cxn modelId="{F45FB9E6-1116-47F6-956B-FD2E5F6643AD}" type="presParOf" srcId="{05261D3E-3CC7-4C85-9E09-D67FC777908C}" destId="{6E006FC3-D8D6-46A2-BC6C-C866BE3AC7A4}" srcOrd="2" destOrd="0" presId="urn:microsoft.com/office/officeart/2018/2/layout/IconVerticalSolidList#1"/>
    <dgm:cxn modelId="{16CD15C5-A6B3-4727-95B7-8FF82796B69B}" type="presParOf" srcId="{6E006FC3-D8D6-46A2-BC6C-C866BE3AC7A4}" destId="{47188693-C588-454A-BEC9-316A2999B76B}" srcOrd="0" destOrd="0" presId="urn:microsoft.com/office/officeart/2018/2/layout/IconVerticalSolidList#1"/>
    <dgm:cxn modelId="{FBA0471E-AD51-4FC1-BF8B-BC0D37445190}" type="presParOf" srcId="{6E006FC3-D8D6-46A2-BC6C-C866BE3AC7A4}" destId="{47BC8F26-4E3C-403B-9DA0-A8CDEDB636DC}" srcOrd="1" destOrd="0" presId="urn:microsoft.com/office/officeart/2018/2/layout/IconVerticalSolidList#1"/>
    <dgm:cxn modelId="{400D0158-B37B-447B-A152-13BDAE78112B}" type="presParOf" srcId="{6E006FC3-D8D6-46A2-BC6C-C866BE3AC7A4}" destId="{D09452E0-0CB6-4A31-B269-6741A745A97C}" srcOrd="2" destOrd="0" presId="urn:microsoft.com/office/officeart/2018/2/layout/IconVerticalSolidList#1"/>
    <dgm:cxn modelId="{2C40EEA8-FC14-4F87-B80F-F38FD40040F1}" type="presParOf" srcId="{6E006FC3-D8D6-46A2-BC6C-C866BE3AC7A4}" destId="{887A502B-FCC3-4486-B618-E2C966F6916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Sélectionner le type de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47188693-C588-454A-BEC9-316A2999B76B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BC8F26-4E3C-403B-9DA0-A8CDEDB636DC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A502B-FCC3-4486-B618-E2C966F6916D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>
              <a:solidFill>
                <a:srgbClr val="FF9933"/>
              </a:solidFill>
            </a:rPr>
            <a:t>Indiquer les données à intégrer dans le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30/01/2023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30/01/2023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3195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54648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49465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44559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2294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453032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60854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GRAPHIQUE</a:t>
            </a:r>
          </a:p>
          <a:p>
            <a:pPr algn="ctr"/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sans sélection préalable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E4991020-D649-0DBA-D13B-DCD90DBA5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97" y="277534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sans sélection préalable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D8611A-BB96-7FBA-C421-9922180F3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1797" y="3634462"/>
            <a:ext cx="9714286" cy="12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737593"/>
            <a:ext cx="11059886" cy="91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Insertion</a:t>
            </a:r>
            <a:r>
              <a:rPr lang="fr-FR" sz="3200" dirty="0"/>
              <a:t> puis le type de graphique dans le groupe </a:t>
            </a:r>
            <a:r>
              <a:rPr lang="fr-FR" sz="3200" dirty="0">
                <a:solidFill>
                  <a:srgbClr val="FFFF00"/>
                </a:solidFill>
              </a:rPr>
              <a:t>Graphiques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1BCF88C-3038-B497-FF53-27DB3A118EE2}"/>
              </a:ext>
            </a:extLst>
          </p:cNvPr>
          <p:cNvSpPr/>
          <p:nvPr/>
        </p:nvSpPr>
        <p:spPr>
          <a:xfrm>
            <a:off x="2682805" y="3266908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3F69E7-1E35-1260-98D5-9D72101794D4}"/>
              </a:ext>
            </a:extLst>
          </p:cNvPr>
          <p:cNvSpPr/>
          <p:nvPr/>
        </p:nvSpPr>
        <p:spPr>
          <a:xfrm>
            <a:off x="5477068" y="3923784"/>
            <a:ext cx="3489131" cy="95885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F9512EF-BDD8-8E3F-1E7D-9583C471BEA5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le type de graphique…</a:t>
            </a:r>
          </a:p>
        </p:txBody>
      </p:sp>
    </p:spTree>
    <p:extLst>
      <p:ext uri="{BB962C8B-B14F-4D97-AF65-F5344CB8AC3E}">
        <p14:creationId xmlns:p14="http://schemas.microsoft.com/office/powerpoint/2010/main" val="257223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animBg="1"/>
      <p:bldP spid="13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950325"/>
            <a:ext cx="10806404" cy="130870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/>
              <a:t>Cliquer sur l’icône </a:t>
            </a:r>
            <a:r>
              <a:rPr lang="fr-FR" sz="3200" dirty="0">
                <a:solidFill>
                  <a:srgbClr val="FFFF00"/>
                </a:solidFill>
              </a:rPr>
              <a:t>Insérer un histogramme ou un graphique à barres </a:t>
            </a:r>
            <a:r>
              <a:rPr lang="fr-FR" sz="3200" dirty="0"/>
              <a:t>puis sur </a:t>
            </a:r>
            <a:r>
              <a:rPr lang="fr-FR" sz="3200" dirty="0">
                <a:solidFill>
                  <a:srgbClr val="FFFF00"/>
                </a:solidFill>
              </a:rPr>
              <a:t>Histogramme groupé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sans sélection préalable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B53096D-4DF7-38EB-9FE1-1A10AD4F3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092" y="2281879"/>
            <a:ext cx="2162175" cy="41433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13ADB5D-6ACD-83ED-E7CC-D90887C3FA57}"/>
              </a:ext>
            </a:extLst>
          </p:cNvPr>
          <p:cNvSpPr/>
          <p:nvPr/>
        </p:nvSpPr>
        <p:spPr>
          <a:xfrm>
            <a:off x="4399093" y="2771192"/>
            <a:ext cx="564794" cy="576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3B0C22F-D5A6-6B17-7E13-F50D979BB024}"/>
              </a:ext>
            </a:extLst>
          </p:cNvPr>
          <p:cNvSpPr>
            <a:spLocks noChangeAspect="1"/>
          </p:cNvSpPr>
          <p:nvPr/>
        </p:nvSpPr>
        <p:spPr>
          <a:xfrm>
            <a:off x="4262438" y="2112364"/>
            <a:ext cx="504000" cy="514000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656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3142" y="822041"/>
            <a:ext cx="6285713" cy="502656"/>
          </a:xfrm>
        </p:spPr>
        <p:txBody>
          <a:bodyPr rtlCol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/>
              <a:t>Résultat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sans sélection préalable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DA2764-8FC1-10B5-2EEF-4C4C4DFD2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143" y="1426738"/>
            <a:ext cx="6285714" cy="51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41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C511EC-EF56-E1D1-2ABD-44049B77D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0" y="3435748"/>
            <a:ext cx="12024000" cy="12741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sans sélection préalable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761626"/>
            <a:ext cx="11059886" cy="91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Création de graphique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Sélectionner des données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1BCF88C-3038-B497-FF53-27DB3A118EE2}"/>
              </a:ext>
            </a:extLst>
          </p:cNvPr>
          <p:cNvSpPr/>
          <p:nvPr/>
        </p:nvSpPr>
        <p:spPr>
          <a:xfrm>
            <a:off x="8131882" y="3111085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3F69E7-1E35-1260-98D5-9D72101794D4}"/>
              </a:ext>
            </a:extLst>
          </p:cNvPr>
          <p:cNvSpPr/>
          <p:nvPr/>
        </p:nvSpPr>
        <p:spPr>
          <a:xfrm>
            <a:off x="9591868" y="3744499"/>
            <a:ext cx="811765" cy="74353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63174D84-D819-D126-1D8B-9FAD8E3ADFFF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Indiquer les données à intégrer dans le graphique…</a:t>
            </a:r>
          </a:p>
        </p:txBody>
      </p:sp>
    </p:spTree>
    <p:extLst>
      <p:ext uri="{BB962C8B-B14F-4D97-AF65-F5344CB8AC3E}">
        <p14:creationId xmlns:p14="http://schemas.microsoft.com/office/powerpoint/2010/main" val="206928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animBg="1"/>
      <p:bldP spid="13" grpId="0" animBg="1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AB55CB-EC02-098E-993D-5579EC0CE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90" y="2154256"/>
            <a:ext cx="10474697" cy="42640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sans sélection préalable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921872"/>
            <a:ext cx="11059886" cy="91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la plage de données dans la rubrique </a:t>
            </a:r>
            <a:r>
              <a:rPr lang="fr-FR" sz="3200" dirty="0">
                <a:solidFill>
                  <a:srgbClr val="FFFF00"/>
                </a:solidFill>
              </a:rPr>
              <a:t>Plage de données du graphique</a:t>
            </a:r>
            <a:r>
              <a:rPr lang="fr-FR" sz="3200" dirty="0"/>
              <a:t>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1BCF88C-3038-B497-FF53-27DB3A118EE2}"/>
              </a:ext>
            </a:extLst>
          </p:cNvPr>
          <p:cNvSpPr/>
          <p:nvPr/>
        </p:nvSpPr>
        <p:spPr>
          <a:xfrm>
            <a:off x="7805310" y="3489316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3F69E7-1E35-1260-98D5-9D72101794D4}"/>
              </a:ext>
            </a:extLst>
          </p:cNvPr>
          <p:cNvSpPr/>
          <p:nvPr/>
        </p:nvSpPr>
        <p:spPr>
          <a:xfrm>
            <a:off x="970384" y="2724539"/>
            <a:ext cx="4991877" cy="125030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8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1038</TotalTime>
  <Words>152</Words>
  <Application>Microsoft Office PowerPoint</Application>
  <PresentationFormat>Grand écran</PresentationFormat>
  <Paragraphs>29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347</cp:revision>
  <dcterms:created xsi:type="dcterms:W3CDTF">2022-09-28T14:03:26Z</dcterms:created>
  <dcterms:modified xsi:type="dcterms:W3CDTF">2023-01-30T09:12:35Z</dcterms:modified>
</cp:coreProperties>
</file>