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handoutMasterIdLst>
    <p:handoutMasterId r:id="rId8"/>
  </p:handoutMasterIdLst>
  <p:sldIdLst>
    <p:sldId id="257" r:id="rId2"/>
    <p:sldId id="260" r:id="rId3"/>
    <p:sldId id="314" r:id="rId4"/>
    <p:sldId id="317" r:id="rId5"/>
    <p:sldId id="318" r:id="rId6"/>
  </p:sldIdLst>
  <p:sldSz cx="12192000" cy="6858000"/>
  <p:notesSz cx="6858000" cy="9144000"/>
  <p:defaultTextStyle>
    <a:defPPr rtl="0"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Style moyen 1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E171933-4619-4E11-9A3F-F7608DF75F80}" styleName="Style moyen 1 - Accentuation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754" autoAdjust="0"/>
    <p:restoredTop sz="94712" autoAdjust="0"/>
  </p:normalViewPr>
  <p:slideViewPr>
    <p:cSldViewPr snapToGrid="0">
      <p:cViewPr varScale="1">
        <p:scale>
          <a:sx n="103" d="100"/>
          <a:sy n="103" d="100"/>
        </p:scale>
        <p:origin x="33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93" d="100"/>
          <a:sy n="93" d="100"/>
        </p:scale>
        <p:origin x="28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" Target="../slides/slide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slide" Target="../slides/slide3.xml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4" Type="http://schemas.openxmlformats.org/officeDocument/2006/relationships/image" Target="../media/image5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62F69A6-0780-49EA-A6A8-3965C12489B2}" type="doc">
      <dgm:prSet loTypeId="urn:microsoft.com/office/officeart/2018/2/layout/IconVerticalSolidList#1" loCatId="icon" qsTypeId="urn:microsoft.com/office/officeart/2005/8/quickstyle/simple1" qsCatId="simple" csTypeId="urn:microsoft.com/office/officeart/2018/5/colors/Iconchunking_neutralbg_colorful5" csCatId="colorful" phldr="1"/>
      <dgm:spPr/>
      <dgm:t>
        <a:bodyPr rtlCol="0"/>
        <a:lstStyle/>
        <a:p>
          <a:pPr rtl="0"/>
          <a:endParaRPr lang="en-US"/>
        </a:p>
      </dgm:t>
    </dgm:pt>
    <dgm:pt modelId="{30269CC2-8DD6-4402-82F3-18F164A732FF}">
      <dgm:prSet custT="1"/>
      <dgm:spPr/>
      <dgm:t>
        <a:bodyPr rtlCol="0"/>
        <a:lstStyle/>
        <a:p>
          <a:pPr>
            <a:lnSpc>
              <a:spcPct val="100000"/>
            </a:lnSpc>
          </a:pPr>
          <a:r>
            <a:rPr lang="fr-FR" sz="2400" i="1" kern="1200" dirty="0">
              <a:solidFill>
                <a:srgbClr val="FF9933"/>
              </a:solidFill>
            </a:rPr>
            <a:t>Méthodes de création</a:t>
          </a:r>
          <a:endParaRPr lang="fr-FR" sz="24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gm:t>
    </dgm:pt>
    <dgm:pt modelId="{4A8A3B18-A3DE-475C-8BF1-FB4B84DDA43B}" type="parTrans" cxnId="{813C1BD6-5A4A-43F4-8BF7-0645F72381AA}">
      <dgm:prSet/>
      <dgm:spPr/>
      <dgm:t>
        <a:bodyPr rtlCol="0"/>
        <a:lstStyle/>
        <a:p>
          <a:pPr rtl="0"/>
          <a:endParaRPr lang="fr-FR" noProof="0" dirty="0"/>
        </a:p>
      </dgm:t>
    </dgm:pt>
    <dgm:pt modelId="{2DAA2C1D-14F6-4BCA-B047-0B53ADD46F43}" type="sibTrans" cxnId="{813C1BD6-5A4A-43F4-8BF7-0645F72381AA}">
      <dgm:prSet/>
      <dgm:spPr/>
      <dgm:t>
        <a:bodyPr rtlCol="0"/>
        <a:lstStyle/>
        <a:p>
          <a:pPr rtl="0"/>
          <a:endParaRPr lang="fr-FR" noProof="0" dirty="0"/>
        </a:p>
      </dgm:t>
    </dgm:pt>
    <dgm:pt modelId="{2B87ECDB-C552-42F6-9B52-6548A18B206B}">
      <dgm:prSet custT="1"/>
      <dgm:spPr/>
      <dgm:t>
        <a:bodyPr rtlCol="0"/>
        <a:lstStyle/>
        <a:p>
          <a:pPr>
            <a:lnSpc>
              <a:spcPct val="100000"/>
            </a:lnSpc>
          </a:pPr>
          <a:r>
            <a:rPr lang="fr-FR" sz="2400" i="1" kern="1200" dirty="0">
              <a:solidFill>
                <a:srgbClr val="FF9933"/>
              </a:solidFill>
            </a:rPr>
            <a:t>A partir d’une sélection</a:t>
          </a:r>
          <a:endParaRPr lang="fr-FR" sz="24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" action="ppaction://noaction"/>
          </dgm14:cNvPr>
        </a:ext>
      </dgm:extLst>
    </dgm:pt>
    <dgm:pt modelId="{0DC560D9-C62C-41BA-8D68-CB78933BFF0C}" type="parTrans" cxnId="{91AFA996-5E3B-401C-B400-E70DBD4A4AB6}">
      <dgm:prSet/>
      <dgm:spPr/>
      <dgm:t>
        <a:bodyPr rtlCol="0"/>
        <a:lstStyle/>
        <a:p>
          <a:pPr rtl="0"/>
          <a:endParaRPr lang="fr-FR" noProof="0" dirty="0"/>
        </a:p>
      </dgm:t>
    </dgm:pt>
    <dgm:pt modelId="{80EFB54F-1AC8-40D9-981D-4C85160A5799}" type="sibTrans" cxnId="{91AFA996-5E3B-401C-B400-E70DBD4A4AB6}">
      <dgm:prSet/>
      <dgm:spPr/>
      <dgm:t>
        <a:bodyPr rtlCol="0"/>
        <a:lstStyle/>
        <a:p>
          <a:pPr rtl="0"/>
          <a:endParaRPr lang="fr-FR" noProof="0" dirty="0"/>
        </a:p>
      </dgm:t>
    </dgm:pt>
    <dgm:pt modelId="{05261D3E-3CC7-4C85-9E09-D67FC777908C}" type="pres">
      <dgm:prSet presAssocID="{162F69A6-0780-49EA-A6A8-3965C12489B2}" presName="root" presStyleCnt="0">
        <dgm:presLayoutVars>
          <dgm:dir/>
          <dgm:resizeHandles val="exact"/>
        </dgm:presLayoutVars>
      </dgm:prSet>
      <dgm:spPr/>
    </dgm:pt>
    <dgm:pt modelId="{25C6FE9B-AED9-47D9-807F-76A517615FC1}" type="pres">
      <dgm:prSet presAssocID="{30269CC2-8DD6-4402-82F3-18F164A732FF}" presName="compNode" presStyleCnt="0"/>
      <dgm:spPr/>
    </dgm:pt>
    <dgm:pt modelId="{99698387-9DF3-4127-A7DE-FCE3F05A3470}" type="pres">
      <dgm:prSet presAssocID="{30269CC2-8DD6-4402-82F3-18F164A732FF}" presName="bgRect" presStyleLbl="bgShp" presStyleIdx="0" presStyleCnt="2"/>
      <dgm:spPr>
        <a:prstGeom prst="rect">
          <a:avLst/>
        </a:prstGeom>
        <a:gradFill rotWithShape="0">
          <a:gsLst>
            <a:gs pos="0">
              <a:schemeClr val="tx1">
                <a:lumMod val="75000"/>
                <a:lumOff val="25000"/>
              </a:schemeClr>
            </a:gs>
            <a:gs pos="15929">
              <a:schemeClr val="tx1">
                <a:lumMod val="85000"/>
                <a:lumOff val="15000"/>
              </a:schemeClr>
            </a:gs>
            <a:gs pos="97000">
              <a:schemeClr val="tx1">
                <a:lumMod val="85000"/>
                <a:lumOff val="15000"/>
              </a:schemeClr>
            </a:gs>
            <a:gs pos="100000">
              <a:schemeClr val="accent2">
                <a:lumMod val="75000"/>
              </a:schemeClr>
            </a:gs>
          </a:gsLst>
          <a:lin ang="10800000" scaled="0"/>
        </a:gradFill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" action="ppaction://hlinksldjump"/>
          </dgm14:cNvPr>
        </a:ext>
      </dgm:extLst>
    </dgm:pt>
    <dgm:pt modelId="{B52E1101-E263-4511-8D8F-5A215C912C41}" type="pres">
      <dgm:prSet presAssocID="{30269CC2-8DD6-4402-82F3-18F164A732FF}" presName="iconRect" presStyleLbl="node1" presStyleIdx="0" presStyleCnt="2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dge 1 avec un remplissage uni"/>
        </a:ext>
      </dgm:extLst>
    </dgm:pt>
    <dgm:pt modelId="{18EFBBAF-BD9F-4030-B8A4-57CCEB350921}" type="pres">
      <dgm:prSet presAssocID="{30269CC2-8DD6-4402-82F3-18F164A732FF}" presName="spaceRect" presStyleCnt="0"/>
      <dgm:spPr/>
    </dgm:pt>
    <dgm:pt modelId="{F113ED77-1650-49A8-987A-A13C2A50CEA5}" type="pres">
      <dgm:prSet presAssocID="{30269CC2-8DD6-4402-82F3-18F164A732FF}" presName="parTx" presStyleLbl="revTx" presStyleIdx="0" presStyleCnt="2">
        <dgm:presLayoutVars>
          <dgm:chMax val="0"/>
          <dgm:chPref val="0"/>
        </dgm:presLayoutVars>
      </dgm:prSet>
      <dgm:spPr/>
    </dgm:pt>
    <dgm:pt modelId="{084D1940-F8FF-48AA-A0CA-908C7645C951}" type="pres">
      <dgm:prSet presAssocID="{2DAA2C1D-14F6-4BCA-B047-0B53ADD46F43}" presName="sibTrans" presStyleCnt="0"/>
      <dgm:spPr/>
    </dgm:pt>
    <dgm:pt modelId="{922A9066-91F0-4494-8CF8-01F8511B6028}" type="pres">
      <dgm:prSet presAssocID="{2B87ECDB-C552-42F6-9B52-6548A18B206B}" presName="compNode" presStyleCnt="0"/>
      <dgm:spPr/>
    </dgm:pt>
    <dgm:pt modelId="{FA3369E0-5B38-4FDD-A9F5-22B9810A03F7}" type="pres">
      <dgm:prSet presAssocID="{2B87ECDB-C552-42F6-9B52-6548A18B206B}" presName="bgRect" presStyleLbl="bgShp" presStyleIdx="1" presStyleCnt="2"/>
      <dgm:spPr>
        <a:xfrm>
          <a:off x="0" y="1249576"/>
          <a:ext cx="6791323" cy="995920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4" action="ppaction://hlinksldjump"/>
          </dgm14:cNvPr>
        </a:ext>
      </dgm:extLst>
    </dgm:pt>
    <dgm:pt modelId="{FADE9C4E-BFE3-4374-BE2C-676ED238ACF2}" type="pres">
      <dgm:prSet presAssocID="{2B87ECDB-C552-42F6-9B52-6548A18B206B}" presName="iconRect" presStyleLbl="node1" presStyleIdx="1" presStyleCnt="2"/>
      <dgm:spPr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dge avec un remplissage uni"/>
        </a:ext>
      </dgm:extLst>
    </dgm:pt>
    <dgm:pt modelId="{7000F0F2-143F-4CAE-BA6B-E9C401E5437A}" type="pres">
      <dgm:prSet presAssocID="{2B87ECDB-C552-42F6-9B52-6548A18B206B}" presName="spaceRect" presStyleCnt="0"/>
      <dgm:spPr/>
    </dgm:pt>
    <dgm:pt modelId="{AC018808-9CEA-4C61-8875-3E922AA167D7}" type="pres">
      <dgm:prSet presAssocID="{2B87ECDB-C552-42F6-9B52-6548A18B206B}" presName="parTx" presStyleLbl="revTx" presStyleIdx="1" presStyleCnt="2">
        <dgm:presLayoutVars>
          <dgm:chMax val="0"/>
          <dgm:chPref val="0"/>
        </dgm:presLayoutVars>
      </dgm:prSet>
      <dgm:spPr/>
    </dgm:pt>
  </dgm:ptLst>
  <dgm:cxnLst>
    <dgm:cxn modelId="{C9B7BD43-67DC-4CD4-86B0-92B8BFA59068}" type="presOf" srcId="{2B87ECDB-C552-42F6-9B52-6548A18B206B}" destId="{AC018808-9CEA-4C61-8875-3E922AA167D7}" srcOrd="0" destOrd="0" presId="urn:microsoft.com/office/officeart/2018/2/layout/IconVerticalSolidList#1"/>
    <dgm:cxn modelId="{91AFA996-5E3B-401C-B400-E70DBD4A4AB6}" srcId="{162F69A6-0780-49EA-A6A8-3965C12489B2}" destId="{2B87ECDB-C552-42F6-9B52-6548A18B206B}" srcOrd="1" destOrd="0" parTransId="{0DC560D9-C62C-41BA-8D68-CB78933BFF0C}" sibTransId="{80EFB54F-1AC8-40D9-981D-4C85160A5799}"/>
    <dgm:cxn modelId="{813C1BD6-5A4A-43F4-8BF7-0645F72381AA}" srcId="{162F69A6-0780-49EA-A6A8-3965C12489B2}" destId="{30269CC2-8DD6-4402-82F3-18F164A732FF}" srcOrd="0" destOrd="0" parTransId="{4A8A3B18-A3DE-475C-8BF1-FB4B84DDA43B}" sibTransId="{2DAA2C1D-14F6-4BCA-B047-0B53ADD46F43}"/>
    <dgm:cxn modelId="{7F77D1ED-2343-4635-9FDF-CF5C9D2B3315}" type="presOf" srcId="{162F69A6-0780-49EA-A6A8-3965C12489B2}" destId="{05261D3E-3CC7-4C85-9E09-D67FC777908C}" srcOrd="0" destOrd="0" presId="urn:microsoft.com/office/officeart/2018/2/layout/IconVerticalSolidList#1"/>
    <dgm:cxn modelId="{175EB5FF-CD0E-4495-8FA8-F19D1233730A}" type="presOf" srcId="{30269CC2-8DD6-4402-82F3-18F164A732FF}" destId="{F113ED77-1650-49A8-987A-A13C2A50CEA5}" srcOrd="0" destOrd="0" presId="urn:microsoft.com/office/officeart/2018/2/layout/IconVerticalSolidList#1"/>
    <dgm:cxn modelId="{B6784D09-C55E-4568-A257-9A4C076E72A2}" type="presParOf" srcId="{05261D3E-3CC7-4C85-9E09-D67FC777908C}" destId="{25C6FE9B-AED9-47D9-807F-76A517615FC1}" srcOrd="0" destOrd="0" presId="urn:microsoft.com/office/officeart/2018/2/layout/IconVerticalSolidList#1"/>
    <dgm:cxn modelId="{918FF3CA-876D-40FA-841A-AB5A28A77ED2}" type="presParOf" srcId="{25C6FE9B-AED9-47D9-807F-76A517615FC1}" destId="{99698387-9DF3-4127-A7DE-FCE3F05A3470}" srcOrd="0" destOrd="0" presId="urn:microsoft.com/office/officeart/2018/2/layout/IconVerticalSolidList#1"/>
    <dgm:cxn modelId="{9E8C0B32-A7B3-460A-83CF-493652F6403A}" type="presParOf" srcId="{25C6FE9B-AED9-47D9-807F-76A517615FC1}" destId="{B52E1101-E263-4511-8D8F-5A215C912C41}" srcOrd="1" destOrd="0" presId="urn:microsoft.com/office/officeart/2018/2/layout/IconVerticalSolidList#1"/>
    <dgm:cxn modelId="{BF3562AE-51B6-4827-AC2A-02A6C7EE6F5E}" type="presParOf" srcId="{25C6FE9B-AED9-47D9-807F-76A517615FC1}" destId="{18EFBBAF-BD9F-4030-B8A4-57CCEB350921}" srcOrd="2" destOrd="0" presId="urn:microsoft.com/office/officeart/2018/2/layout/IconVerticalSolidList#1"/>
    <dgm:cxn modelId="{04E3ADEA-CCED-42DB-834F-C02041D4F81B}" type="presParOf" srcId="{25C6FE9B-AED9-47D9-807F-76A517615FC1}" destId="{F113ED77-1650-49A8-987A-A13C2A50CEA5}" srcOrd="3" destOrd="0" presId="urn:microsoft.com/office/officeart/2018/2/layout/IconVerticalSolidList#1"/>
    <dgm:cxn modelId="{F6438E6C-D016-4A64-9005-13CAA2685ADD}" type="presParOf" srcId="{05261D3E-3CC7-4C85-9E09-D67FC777908C}" destId="{084D1940-F8FF-48AA-A0CA-908C7645C951}" srcOrd="1" destOrd="0" presId="urn:microsoft.com/office/officeart/2018/2/layout/IconVerticalSolidList#1"/>
    <dgm:cxn modelId="{CEB88A46-381C-4FB3-B5C2-36F0205865FC}" type="presParOf" srcId="{05261D3E-3CC7-4C85-9E09-D67FC777908C}" destId="{922A9066-91F0-4494-8CF8-01F8511B6028}" srcOrd="2" destOrd="0" presId="urn:microsoft.com/office/officeart/2018/2/layout/IconVerticalSolidList#1"/>
    <dgm:cxn modelId="{D1B45BFC-BE7D-41A5-ACF1-DDC855C4E453}" type="presParOf" srcId="{922A9066-91F0-4494-8CF8-01F8511B6028}" destId="{FA3369E0-5B38-4FDD-A9F5-22B9810A03F7}" srcOrd="0" destOrd="0" presId="urn:microsoft.com/office/officeart/2018/2/layout/IconVerticalSolidList#1"/>
    <dgm:cxn modelId="{4643A976-3E27-4CAA-B7FC-B0B83CAF8B1F}" type="presParOf" srcId="{922A9066-91F0-4494-8CF8-01F8511B6028}" destId="{FADE9C4E-BFE3-4374-BE2C-676ED238ACF2}" srcOrd="1" destOrd="0" presId="urn:microsoft.com/office/officeart/2018/2/layout/IconVerticalSolidList#1"/>
    <dgm:cxn modelId="{D766C06F-7B8D-459C-9FB9-C58229C29760}" type="presParOf" srcId="{922A9066-91F0-4494-8CF8-01F8511B6028}" destId="{7000F0F2-143F-4CAE-BA6B-E9C401E5437A}" srcOrd="2" destOrd="0" presId="urn:microsoft.com/office/officeart/2018/2/layout/IconVerticalSolidList#1"/>
    <dgm:cxn modelId="{150742EF-413B-4B94-8C6E-7E0DC782FB81}" type="presParOf" srcId="{922A9066-91F0-4494-8CF8-01F8511B6028}" destId="{AC018808-9CEA-4C61-8875-3E922AA167D7}" srcOrd="3" destOrd="0" presId="urn:microsoft.com/office/officeart/2018/2/layout/IconVerticalSolidList#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9698387-9DF3-4127-A7DE-FCE3F05A3470}">
      <dsp:nvSpPr>
        <dsp:cNvPr id="0" name=""/>
        <dsp:cNvSpPr/>
      </dsp:nvSpPr>
      <dsp:spPr>
        <a:xfrm>
          <a:off x="0" y="972542"/>
          <a:ext cx="6791323" cy="1795462"/>
        </a:xfrm>
        <a:prstGeom prst="rect">
          <a:avLst/>
        </a:prstGeom>
        <a:gradFill rotWithShape="0">
          <a:gsLst>
            <a:gs pos="0">
              <a:schemeClr val="tx1">
                <a:lumMod val="75000"/>
                <a:lumOff val="25000"/>
              </a:schemeClr>
            </a:gs>
            <a:gs pos="15929">
              <a:schemeClr val="tx1">
                <a:lumMod val="85000"/>
                <a:lumOff val="15000"/>
              </a:schemeClr>
            </a:gs>
            <a:gs pos="97000">
              <a:schemeClr val="tx1">
                <a:lumMod val="85000"/>
                <a:lumOff val="15000"/>
              </a:schemeClr>
            </a:gs>
            <a:gs pos="100000">
              <a:schemeClr val="accent2">
                <a:lumMod val="75000"/>
              </a:scheme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52E1101-E263-4511-8D8F-5A215C912C41}">
      <dsp:nvSpPr>
        <dsp:cNvPr id="0" name=""/>
        <dsp:cNvSpPr/>
      </dsp:nvSpPr>
      <dsp:spPr>
        <a:xfrm>
          <a:off x="543127" y="1376521"/>
          <a:ext cx="987504" cy="987504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113ED77-1650-49A8-987A-A13C2A50CEA5}">
      <dsp:nvSpPr>
        <dsp:cNvPr id="0" name=""/>
        <dsp:cNvSpPr/>
      </dsp:nvSpPr>
      <dsp:spPr>
        <a:xfrm>
          <a:off x="2073759" y="972542"/>
          <a:ext cx="4717563" cy="17954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020" tIns="190020" rIns="190020" bIns="190020" numCol="1" spcCol="1270" rtlCol="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i="1" kern="1200" dirty="0">
              <a:solidFill>
                <a:srgbClr val="FF9933"/>
              </a:solidFill>
            </a:rPr>
            <a:t>Méthodes de création</a:t>
          </a:r>
          <a:endParaRPr lang="fr-FR" sz="24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sp:txBody>
      <dsp:txXfrm>
        <a:off x="2073759" y="972542"/>
        <a:ext cx="4717563" cy="1795462"/>
      </dsp:txXfrm>
    </dsp:sp>
    <dsp:sp modelId="{FA3369E0-5B38-4FDD-A9F5-22B9810A03F7}">
      <dsp:nvSpPr>
        <dsp:cNvPr id="0" name=""/>
        <dsp:cNvSpPr/>
      </dsp:nvSpPr>
      <dsp:spPr>
        <a:xfrm>
          <a:off x="0" y="3216870"/>
          <a:ext cx="6791323" cy="1795462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ADE9C4E-BFE3-4374-BE2C-676ED238ACF2}">
      <dsp:nvSpPr>
        <dsp:cNvPr id="0" name=""/>
        <dsp:cNvSpPr/>
      </dsp:nvSpPr>
      <dsp:spPr>
        <a:xfrm>
          <a:off x="543127" y="3620849"/>
          <a:ext cx="987504" cy="987504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C018808-9CEA-4C61-8875-3E922AA167D7}">
      <dsp:nvSpPr>
        <dsp:cNvPr id="0" name=""/>
        <dsp:cNvSpPr/>
      </dsp:nvSpPr>
      <dsp:spPr>
        <a:xfrm>
          <a:off x="2073759" y="3216870"/>
          <a:ext cx="4717563" cy="17954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020" tIns="190020" rIns="190020" bIns="190020" numCol="1" spcCol="1270" rtlCol="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i="1" kern="1200" dirty="0">
              <a:solidFill>
                <a:srgbClr val="FF9933"/>
              </a:solidFill>
            </a:rPr>
            <a:t>A partir d’une sélection</a:t>
          </a:r>
          <a:endParaRPr lang="fr-FR" sz="24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sp:txBody>
      <dsp:txXfrm>
        <a:off x="2073759" y="3216870"/>
        <a:ext cx="4717563" cy="179546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#1">
  <dgm:title val="Liste verticale d’icônes à éléments pleins"/>
  <dgm:desc val="Permet de représenter une série d’éléments visuels de haut en bas avec du texte de Niveau 1 ou de Niveau 1 et de Niveau 2 groupé dans une forme. Fonctionne de manière optimale avec des icônes ou de petites images avec de plus longues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 1">
            <a:extLst>
              <a:ext uri="{FF2B5EF4-FFF2-40B4-BE49-F238E27FC236}">
                <a16:creationId xmlns:a16="http://schemas.microsoft.com/office/drawing/2014/main" id="{2BC10188-DC2C-458D-AB41-143A0BE9A31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fr-FR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C9634E15-7196-43FC-B912-C4D8B4A2CE7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68416927-5E9C-4E77-85FE-EE4C81C1DE39}" type="datetimeFigureOut">
              <a:rPr lang="fr-FR" smtClean="0"/>
              <a:t>26/01/2023</a:t>
            </a:fld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89EA2570-D5B6-41CB-96C2-FFC9944668E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5C31B37-7A69-4C30-9B63-29F8242FC24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389B6C8-888A-401B-9F9B-D41D36B6C3E9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131000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fr-FR" noProof="0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FA798B7E-6604-4F74-86DB-B30627D56244}" type="datetimeFigureOut">
              <a:rPr lang="fr-FR" noProof="0" smtClean="0"/>
              <a:t>26/01/2023</a:t>
            </a:fld>
            <a:endParaRPr lang="fr-FR" noProof="0" dirty="0"/>
          </a:p>
        </p:txBody>
      </p:sp>
      <p:sp>
        <p:nvSpPr>
          <p:cNvPr id="4" name="Espace réservé de l’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fr-FR" noProof="0" dirty="0"/>
          </a:p>
        </p:txBody>
      </p:sp>
      <p:sp>
        <p:nvSpPr>
          <p:cNvPr id="5" name="Espace réservé des commentaires 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fr-FR" noProof="0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3F28A1F-3E69-47E5-AE93-E7F2155A242D}" type="slidenum">
              <a:rPr lang="fr-FR" noProof="0" smtClean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0759332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8417425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2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4497552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3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7319578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4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7546486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5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2494650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798B13-3B32-4354-B2B5-3165F2F6E6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3611" y="1676409"/>
            <a:ext cx="3923999" cy="2436592"/>
          </a:xfrm>
        </p:spPr>
        <p:txBody>
          <a:bodyPr lIns="0" tIns="0" rIns="0" bIns="0" rtlCol="0" anchor="b">
            <a:noAutofit/>
          </a:bodyPr>
          <a:lstStyle>
            <a:lvl1pPr>
              <a:lnSpc>
                <a:spcPct val="70000"/>
              </a:lnSpc>
              <a:defRPr sz="7200" spc="-3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6BB88CF-DF4F-4857-8602-72BCF5DDCDA1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7873612" y="4611901"/>
            <a:ext cx="3924000" cy="684000"/>
          </a:xfrm>
        </p:spPr>
        <p:txBody>
          <a:bodyPr lIns="0" tIns="0" rIns="0" bIns="0"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CLIQUEZ POUR MODIFIER LE STYLE DU TEXTE DU MASQUE</a:t>
            </a:r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A7EEBB7C-1679-4665-8688-1FA973E73DC1}"/>
              </a:ext>
            </a:extLst>
          </p:cNvPr>
          <p:cNvCxnSpPr/>
          <p:nvPr userDrawn="1"/>
        </p:nvCxnSpPr>
        <p:spPr>
          <a:xfrm>
            <a:off x="7874732" y="4373775"/>
            <a:ext cx="3924000" cy="0"/>
          </a:xfrm>
          <a:prstGeom prst="line">
            <a:avLst/>
          </a:prstGeom>
          <a:ln w="63500">
            <a:gradFill>
              <a:gsLst>
                <a:gs pos="0">
                  <a:schemeClr val="accent2"/>
                </a:gs>
                <a:gs pos="100000">
                  <a:schemeClr val="accent2">
                    <a:lumMod val="50000"/>
                  </a:schemeClr>
                </a:gs>
              </a:gsLst>
              <a:lin ang="0" scaled="0"/>
            </a:gra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F1E3214F-3A93-4A1C-920D-D86BE35A58FB}"/>
              </a:ext>
            </a:extLst>
          </p:cNvPr>
          <p:cNvSpPr/>
          <p:nvPr userDrawn="1"/>
        </p:nvSpPr>
        <p:spPr>
          <a:xfrm>
            <a:off x="0" y="1"/>
            <a:ext cx="7512000" cy="672147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213E97E5-C83B-444A-8C07-35D699E7C3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226532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798B13-3B32-4354-B2B5-3165F2F6E6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3611" y="1676409"/>
            <a:ext cx="3923999" cy="2436592"/>
          </a:xfrm>
        </p:spPr>
        <p:txBody>
          <a:bodyPr lIns="0" tIns="0" rIns="0" bIns="0" rtlCol="0" anchor="b">
            <a:noAutofit/>
          </a:bodyPr>
          <a:lstStyle>
            <a:lvl1pPr>
              <a:lnSpc>
                <a:spcPct val="70000"/>
              </a:lnSpc>
              <a:defRPr sz="7200" spc="-3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6BB88CF-DF4F-4857-8602-72BCF5DDCDA1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7873612" y="4611901"/>
            <a:ext cx="3924000" cy="684000"/>
          </a:xfrm>
        </p:spPr>
        <p:txBody>
          <a:bodyPr lIns="0" tIns="0" rIns="0" bIns="0"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CLIQUEZ POUR MODIFIER LE STYLE DU TEXTE DU MASQUE</a:t>
            </a:r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A7EEBB7C-1679-4665-8688-1FA973E73DC1}"/>
              </a:ext>
            </a:extLst>
          </p:cNvPr>
          <p:cNvCxnSpPr/>
          <p:nvPr userDrawn="1"/>
        </p:nvCxnSpPr>
        <p:spPr>
          <a:xfrm>
            <a:off x="7874732" y="4373775"/>
            <a:ext cx="3924000" cy="0"/>
          </a:xfrm>
          <a:prstGeom prst="line">
            <a:avLst/>
          </a:prstGeom>
          <a:ln w="63500">
            <a:gradFill>
              <a:gsLst>
                <a:gs pos="0">
                  <a:schemeClr val="accent2"/>
                </a:gs>
                <a:gs pos="100000">
                  <a:schemeClr val="accent2">
                    <a:lumMod val="50000"/>
                  </a:schemeClr>
                </a:gs>
              </a:gsLst>
              <a:lin ang="0" scaled="0"/>
            </a:gra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F1E3214F-3A93-4A1C-920D-D86BE35A58FB}"/>
              </a:ext>
            </a:extLst>
          </p:cNvPr>
          <p:cNvSpPr/>
          <p:nvPr userDrawn="1"/>
        </p:nvSpPr>
        <p:spPr>
          <a:xfrm>
            <a:off x="0" y="1"/>
            <a:ext cx="7512000" cy="672147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213E97E5-C83B-444A-8C07-35D699E7C3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  <p:sp>
        <p:nvSpPr>
          <p:cNvPr id="8" name="Espace réservé d’image 2">
            <a:extLst>
              <a:ext uri="{FF2B5EF4-FFF2-40B4-BE49-F238E27FC236}">
                <a16:creationId xmlns:a16="http://schemas.microsoft.com/office/drawing/2014/main" id="{2641ECAC-0557-4843-8433-067E4414E2F5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-1" y="0"/>
            <a:ext cx="7512001" cy="6727855"/>
          </a:xfrm>
          <a:solidFill>
            <a:schemeClr val="tx1">
              <a:lumMod val="85000"/>
              <a:lumOff val="1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40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fr-FR" noProof="0" dirty="0"/>
              <a:t>Insérez votre image ici</a:t>
            </a:r>
          </a:p>
        </p:txBody>
      </p:sp>
    </p:spTree>
    <p:extLst>
      <p:ext uri="{BB962C8B-B14F-4D97-AF65-F5344CB8AC3E}">
        <p14:creationId xmlns:p14="http://schemas.microsoft.com/office/powerpoint/2010/main" val="3394383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1076"/>
            <a:ext cx="6273800" cy="833663"/>
          </a:xfrm>
          <a:solidFill>
            <a:schemeClr val="accent2">
              <a:lumMod val="50000"/>
            </a:schemeClr>
          </a:solidFill>
        </p:spPr>
        <p:txBody>
          <a:bodyPr tIns="108000" bIns="108000" rtlCol="0">
            <a:sp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62738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83923665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 larges"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1077"/>
            <a:ext cx="6273800" cy="833663"/>
          </a:xfrm>
          <a:solidFill>
            <a:schemeClr val="accent2">
              <a:lumMod val="50000"/>
            </a:schemeClr>
          </a:solidFill>
        </p:spPr>
        <p:txBody>
          <a:bodyPr vert="horz" lIns="91440" tIns="108000" rIns="91440" bIns="108000" rtlCol="0" anchor="ctr">
            <a:spAutoFit/>
          </a:bodyPr>
          <a:lstStyle>
            <a:lvl1pPr>
              <a:defRPr lang="en-US" sz="4000"/>
            </a:lvl1pPr>
          </a:lstStyle>
          <a:p>
            <a:pPr lvl="0" rtl="0">
              <a:lnSpc>
                <a:spcPct val="100000"/>
              </a:lnSpc>
            </a:pPr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105156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5945710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à dro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’image 2">
            <a:extLst>
              <a:ext uri="{FF2B5EF4-FFF2-40B4-BE49-F238E27FC236}">
                <a16:creationId xmlns:a16="http://schemas.microsoft.com/office/drawing/2014/main" id="{6D3C5ED2-B01D-4104-B193-BC78D76A4646}"/>
              </a:ext>
            </a:extLst>
          </p:cNvPr>
          <p:cNvSpPr>
            <a:spLocks noGrp="1"/>
          </p:cNvSpPr>
          <p:nvPr>
            <p:ph type="pic" idx="11" hasCustomPrompt="1"/>
          </p:nvPr>
        </p:nvSpPr>
        <p:spPr>
          <a:xfrm>
            <a:off x="0" y="0"/>
            <a:ext cx="6305550" cy="6721475"/>
          </a:xfrm>
          <a:noFill/>
        </p:spPr>
        <p:txBody>
          <a:bodyPr rtlCol="0" anchor="ctr">
            <a:normAutofit/>
          </a:bodyPr>
          <a:lstStyle>
            <a:lvl1pPr marL="0" indent="0" algn="ctr">
              <a:buNone/>
              <a:defRPr sz="140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fr-FR" noProof="0" dirty="0"/>
              <a:t>Insérez votre image ici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57974" y="303301"/>
            <a:ext cx="4695825" cy="1449216"/>
          </a:xfrm>
          <a:solidFill>
            <a:schemeClr val="accent2">
              <a:lumMod val="50000"/>
            </a:schemeClr>
          </a:solidFill>
        </p:spPr>
        <p:txBody>
          <a:bodyPr wrap="square" tIns="108000" bIns="108000" rtlCol="0">
            <a:sp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pPr rtl="0"/>
            <a:r>
              <a:rPr lang="fr-FR" noProof="0"/>
              <a:t>Modifiez le style du titre de masque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657974" y="1825625"/>
            <a:ext cx="4695826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797904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 horizontaux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4305300" cy="6721472"/>
          </a:xfrm>
          <a:gradFill>
            <a:gsLst>
              <a:gs pos="1000">
                <a:schemeClr val="tx1">
                  <a:lumMod val="85000"/>
                  <a:lumOff val="15000"/>
                </a:schemeClr>
              </a:gs>
              <a:gs pos="100000">
                <a:schemeClr val="accent2">
                  <a:lumMod val="50000"/>
                </a:schemeClr>
              </a:gs>
            </a:gsLst>
            <a:lin ang="12600000" scaled="0"/>
          </a:gradFill>
        </p:spPr>
        <p:txBody>
          <a:bodyPr vert="horz" lIns="396000" tIns="0" rIns="396000" bIns="0" rtlCol="0" anchor="ctr">
            <a:noAutofit/>
          </a:bodyPr>
          <a:lstStyle>
            <a:lvl1pPr algn="r">
              <a:lnSpc>
                <a:spcPct val="70000"/>
              </a:lnSpc>
              <a:defRPr lang="en-US" sz="5200" b="0" spc="-150" dirty="0"/>
            </a:lvl1pPr>
          </a:lstStyle>
          <a:p>
            <a:pPr lvl="0" algn="r"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705350" y="365124"/>
            <a:ext cx="6648448" cy="5984875"/>
          </a:xfrm>
        </p:spPr>
        <p:txBody>
          <a:bodyPr lIns="108000" tIns="108000" rIns="108000" bIns="108000" rtlCol="0"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7746CAFB-2B99-470B-B55B-9BF378E3A04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160496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horizontaux 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re 16">
            <a:extLst>
              <a:ext uri="{FF2B5EF4-FFF2-40B4-BE49-F238E27FC236}">
                <a16:creationId xmlns:a16="http://schemas.microsoft.com/office/drawing/2014/main" id="{65237DA4-112F-40B2-8C8C-EB23506D9C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2000" y="0"/>
            <a:ext cx="4680000" cy="6721473"/>
          </a:xfrm>
          <a:gradFill>
            <a:gsLst>
              <a:gs pos="1000">
                <a:schemeClr val="tx1">
                  <a:lumMod val="85000"/>
                  <a:lumOff val="15000"/>
                </a:schemeClr>
              </a:gs>
              <a:gs pos="100000">
                <a:schemeClr val="accent2">
                  <a:lumMod val="50000"/>
                </a:schemeClr>
              </a:gs>
            </a:gsLst>
            <a:lin ang="12600000" scaled="0"/>
          </a:gradFill>
        </p:spPr>
        <p:txBody>
          <a:bodyPr lIns="396000" rIns="396000" rtlCol="0">
            <a:normAutofit/>
          </a:bodyPr>
          <a:lstStyle>
            <a:lvl1pPr>
              <a:lnSpc>
                <a:spcPct val="70000"/>
              </a:lnSpc>
              <a:defRPr sz="5200" spc="-15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365124"/>
            <a:ext cx="6156323" cy="5984875"/>
          </a:xfrm>
        </p:spPr>
        <p:txBody>
          <a:bodyPr lIns="108000" tIns="108000" rIns="108000" bIns="108000" rtlCol="0" anchor="ctr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7746CAFB-2B99-470B-B55B-9BF378E3A04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solidFill>
            <a:schemeClr val="bg1">
              <a:lumMod val="85000"/>
            </a:schemeClr>
          </a:solidFill>
        </p:spPr>
        <p:txBody>
          <a:bodyPr rtlCol="0"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64498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horizontaux 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  <p:sp>
        <p:nvSpPr>
          <p:cNvPr id="5" name="Espace réservé du contenu 2">
            <a:extLst>
              <a:ext uri="{FF2B5EF4-FFF2-40B4-BE49-F238E27FC236}">
                <a16:creationId xmlns:a16="http://schemas.microsoft.com/office/drawing/2014/main" id="{D68E6EF2-4B2F-4D0D-9505-CE92872972F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705350" y="611076"/>
            <a:ext cx="6648448" cy="5738923"/>
          </a:xfrm>
        </p:spPr>
        <p:txBody>
          <a:bodyPr lIns="108000" tIns="108000" rIns="108000" bIns="108000" rtlCol="0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D91A21B9-BA54-413B-940E-027C32E4D4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1076"/>
            <a:ext cx="3440502" cy="1449216"/>
          </a:xfrm>
          <a:solidFill>
            <a:schemeClr val="accent2">
              <a:lumMod val="50000"/>
            </a:schemeClr>
          </a:solidFill>
        </p:spPr>
        <p:txBody>
          <a:bodyPr wrap="square" tIns="108000" bIns="108000" rtlCol="0" anchor="t">
            <a:sp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610051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722BDA7-8BE9-42D5-ACF1-0F51423A20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rtlCol="0" anchor="b"/>
          <a:lstStyle>
            <a:lvl1pPr>
              <a:defRPr sz="60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1CEF73F-3CCA-4312-8E9C-2B4629DA1F6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 rtlCol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93BF716-502C-4821-A3A0-19C2C508EED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665983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D1AB651-5612-4E6A-9B35-A555D082EC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81389A2-D77B-40CA-AD1E-0178AEFAD15A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1DCA993-CBEA-48C5-BD35-50ABDFF64065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88ED8E0-95EC-469F-9B7E-562FBDFDE6C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646344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F776F88-2A37-410D-A685-E455AF3D07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C764B46-B015-44F7-8DC0-AFB8D275E48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D3C8232-2077-497A-9142-B787E2B03A73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AF6077C-D913-4FD0-B6E0-6D70BEFD40E6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43905DBB-3AA9-4435-AC97-732293FDE7EF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954C901-FCAF-4DFB-A621-6A969641CA7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292145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uniqu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9AF2623-2255-4BBA-9577-B3A3FD2AE8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5259F0F0-5E7C-4FC9-8E90-6ADCD7A714B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105532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0A9D3FFB-BE14-4D90-A515-10EDD1BEE6F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627673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2451E51-BE82-4B1B-9CB6-89C26464DB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4CCBF8C-3CF7-47E6-9AB0-15584178B44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D07DA3C-0298-45CF-AFC3-41031C0763E3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7C4FF87-D01E-416B-9EF8-E107C4EDDC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98533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48E4AFE-E166-4B84-B0C8-9205038D8033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V="1"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6C617517-B672-49BA-AC6E-AB66D0639A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EC92C27-7843-4B22-9200-B7304E6AE4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598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2DB4F10-F75B-41A8-B994-BFF68949E5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361475"/>
            <a:ext cx="838200" cy="360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12D21E2-8DEB-4F43-A26E-B8DA900A9230}"/>
              </a:ext>
            </a:extLst>
          </p:cNvPr>
          <p:cNvSpPr/>
          <p:nvPr userDrawn="1"/>
        </p:nvSpPr>
        <p:spPr>
          <a:xfrm>
            <a:off x="0" y="6721475"/>
            <a:ext cx="12192000" cy="136525"/>
          </a:xfrm>
          <a:prstGeom prst="rect">
            <a:avLst/>
          </a:prstGeom>
          <a:gradFill>
            <a:gsLst>
              <a:gs pos="0">
                <a:schemeClr val="accent2"/>
              </a:gs>
              <a:gs pos="100000">
                <a:schemeClr val="tx1">
                  <a:lumMod val="75000"/>
                  <a:lumOff val="25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5CD3143-7FD1-40EA-AA4A-47C72380AEC2}"/>
              </a:ext>
            </a:extLst>
          </p:cNvPr>
          <p:cNvSpPr/>
          <p:nvPr userDrawn="1"/>
        </p:nvSpPr>
        <p:spPr>
          <a:xfrm>
            <a:off x="11353798" y="6721474"/>
            <a:ext cx="838201" cy="1365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8539201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59" r:id="rId2"/>
    <p:sldLayoutId id="2147483660" r:id="rId3"/>
    <p:sldLayoutId id="2147483665" r:id="rId4"/>
    <p:sldLayoutId id="2147483666" r:id="rId5"/>
    <p:sldLayoutId id="2147483650" r:id="rId6"/>
    <p:sldLayoutId id="2147483663" r:id="rId7"/>
    <p:sldLayoutId id="2147483664" r:id="rId8"/>
    <p:sldLayoutId id="2147483651" r:id="rId9"/>
    <p:sldLayoutId id="2147483652" r:id="rId10"/>
    <p:sldLayoutId id="2147483653" r:id="rId11"/>
    <p:sldLayoutId id="2147483654" r:id="rId12"/>
    <p:sldLayoutId id="2147483655" r:id="rId13"/>
    <p:sldLayoutId id="2147483656" r:id="rId14"/>
  </p:sldLayoutIdLst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2"/>
        </a:buClr>
        <a:buFont typeface="Wingdings" panose="05000000000000000000" pitchFamily="2" charset="2"/>
        <a:buChar char="§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png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png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2.png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Espace réservé du contenu 2" descr="Espace réservé du contenu de liste">
            <a:extLst>
              <a:ext uri="{FF2B5EF4-FFF2-40B4-BE49-F238E27FC236}">
                <a16:creationId xmlns:a16="http://schemas.microsoft.com/office/drawing/2014/main" id="{4DBF5C5D-E8C1-4EFB-87B6-B4245AB407A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71347781"/>
              </p:ext>
            </p:extLst>
          </p:nvPr>
        </p:nvGraphicFramePr>
        <p:xfrm>
          <a:off x="5399055" y="-23983"/>
          <a:ext cx="6791323" cy="59848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0" name="Espace réservé du numéro de diapositive 19">
            <a:extLst>
              <a:ext uri="{FF2B5EF4-FFF2-40B4-BE49-F238E27FC236}">
                <a16:creationId xmlns:a16="http://schemas.microsoft.com/office/drawing/2014/main" id="{3AEC0301-E9AA-4478-9E23-C372DBDCE65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</a:t>
            </a:fld>
            <a:endParaRPr lang="fr-FR" dirty="0"/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E94FC760-44D8-EED2-3B2C-FE9A517EEDF3}"/>
              </a:ext>
            </a:extLst>
          </p:cNvPr>
          <p:cNvSpPr txBox="1">
            <a:spLocks/>
          </p:cNvSpPr>
          <p:nvPr/>
        </p:nvSpPr>
        <p:spPr>
          <a:xfrm>
            <a:off x="908549" y="1966960"/>
            <a:ext cx="3396750" cy="1977416"/>
          </a:xfrm>
          <a:prstGeom prst="rect">
            <a:avLst/>
          </a:prstGeom>
          <a:noFill/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fr-FR" sz="5400" dirty="0"/>
              <a:t>Programme de cours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0D9C7E8B-8B59-FD54-46EB-2014C73861AF}"/>
              </a:ext>
            </a:extLst>
          </p:cNvPr>
          <p:cNvSpPr txBox="1"/>
          <p:nvPr/>
        </p:nvSpPr>
        <p:spPr>
          <a:xfrm>
            <a:off x="0" y="4352343"/>
            <a:ext cx="5399055" cy="1608545"/>
          </a:xfrm>
          <a:prstGeom prst="rect">
            <a:avLst/>
          </a:prstGeom>
          <a:noFill/>
        </p:spPr>
        <p:txBody>
          <a:bodyPr vert="horz" lIns="0" tIns="0" rIns="0" bIns="0" rtlCol="0">
            <a:noAutofit/>
          </a:bodyPr>
          <a:lstStyle>
            <a:lvl1pPr indent="0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None/>
              <a:defRPr sz="2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400">
                <a:solidFill>
                  <a:schemeClr val="bg1"/>
                </a:solidFill>
              </a:defRPr>
            </a:lvl2pPr>
            <a:lvl3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200">
                <a:solidFill>
                  <a:schemeClr val="bg1"/>
                </a:solidFill>
              </a:defRPr>
            </a:lvl3pPr>
            <a:lvl4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000">
                <a:solidFill>
                  <a:schemeClr val="bg1"/>
                </a:solidFill>
              </a:defRPr>
            </a:lvl4pPr>
            <a:lvl5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000">
                <a:solidFill>
                  <a:schemeClr val="bg1"/>
                </a:solidFill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6pPr>
            <a:lvl7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7pPr>
            <a:lvl8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8pPr>
            <a:lvl9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9pPr>
          </a:lstStyle>
          <a:p>
            <a:pPr algn="ctr"/>
            <a:r>
              <a:rPr lang="fr-FR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Franklin Gothic Medium Cond" panose="020B0606030402020204" pitchFamily="34" charset="0"/>
              </a:rPr>
              <a:t>GRAPHIQUE</a:t>
            </a:r>
          </a:p>
          <a:p>
            <a:pPr algn="ctr"/>
            <a:r>
              <a:rPr lang="fr-FR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Franklin Gothic Medium Cond" panose="020B0606030402020204" pitchFamily="34" charset="0"/>
              </a:rPr>
              <a:t>Créer un graphique à partir d’une sélection</a:t>
            </a:r>
          </a:p>
        </p:txBody>
      </p: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A2CE9FE8-BF53-D4FD-F481-C03DF25348B3}"/>
              </a:ext>
            </a:extLst>
          </p:cNvPr>
          <p:cNvCxnSpPr>
            <a:cxnSpLocks/>
          </p:cNvCxnSpPr>
          <p:nvPr/>
        </p:nvCxnSpPr>
        <p:spPr>
          <a:xfrm>
            <a:off x="0" y="4295775"/>
            <a:ext cx="5399055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2">
            <a:extLst>
              <a:ext uri="{FF2B5EF4-FFF2-40B4-BE49-F238E27FC236}">
                <a16:creationId xmlns:a16="http://schemas.microsoft.com/office/drawing/2014/main" id="{E4991020-D649-0DBA-D13B-DCD90DBA5D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6197" y="277534"/>
            <a:ext cx="1756456" cy="1632858"/>
          </a:xfrm>
          <a:prstGeom prst="rect">
            <a:avLst/>
          </a:prstGeom>
          <a:noFill/>
          <a:effectLst>
            <a:glow rad="101600">
              <a:schemeClr val="bg1">
                <a:lumMod val="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06839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0" grpId="0">
        <p:bldAsOne/>
      </p:bldGraphic>
      <p:bldP spid="6" grpId="0"/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A6A4B49-27C8-46B6-8B11-AD7E8F615E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2798" y="1804669"/>
            <a:ext cx="10806404" cy="2007674"/>
          </a:xfrm>
        </p:spPr>
        <p:txBody>
          <a:bodyPr rtlCol="0">
            <a:noAutofit/>
          </a:bodyPr>
          <a:lstStyle/>
          <a:p>
            <a:pPr marL="0" indent="0" algn="just">
              <a:lnSpc>
                <a:spcPct val="130000"/>
              </a:lnSpc>
              <a:spcAft>
                <a:spcPts val="1200"/>
              </a:spcAft>
              <a:buNone/>
            </a:pPr>
            <a:r>
              <a:rPr lang="fr-FR" sz="3200" dirty="0"/>
              <a:t>Il est possible de créer un graphique</a:t>
            </a:r>
          </a:p>
          <a:p>
            <a:pPr marL="457200" lvl="1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fr-FR" sz="3000" dirty="0"/>
              <a:t>- En partant </a:t>
            </a:r>
            <a:r>
              <a:rPr lang="fr-FR" sz="3000" dirty="0">
                <a:solidFill>
                  <a:srgbClr val="FFFF00"/>
                </a:solidFill>
              </a:rPr>
              <a:t>d’une sélection d’une plage de cellules</a:t>
            </a:r>
          </a:p>
          <a:p>
            <a:pPr marL="457200" lvl="1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fr-FR" sz="3000" dirty="0"/>
              <a:t>- En partant </a:t>
            </a:r>
            <a:r>
              <a:rPr lang="fr-FR" sz="3000" dirty="0">
                <a:solidFill>
                  <a:srgbClr val="FFFF00"/>
                </a:solidFill>
              </a:rPr>
              <a:t>d’aucune sélection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2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GRAPHIQUE </a:t>
            </a:r>
            <a:r>
              <a:rPr lang="fr-FR" sz="3200" dirty="0">
                <a:latin typeface="Franklin Gothic Medium Cond" panose="020B0606030402020204" pitchFamily="34" charset="0"/>
              </a:rPr>
              <a:t>- </a:t>
            </a:r>
            <a:r>
              <a:rPr lang="fr-FR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Franklin Gothic Medium Cond" panose="020B0606030402020204" pitchFamily="34" charset="0"/>
              </a:rPr>
              <a:t>Créer un graphique à partir d’une sélection</a:t>
            </a:r>
          </a:p>
        </p:txBody>
      </p:sp>
      <p:pic>
        <p:nvPicPr>
          <p:cNvPr id="7" name="Graphique 6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32C8CD4F-F855-A39E-BD77-D5E83268FEC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8" name="Espace réservé du contenu 2">
            <a:extLst>
              <a:ext uri="{FF2B5EF4-FFF2-40B4-BE49-F238E27FC236}">
                <a16:creationId xmlns:a16="http://schemas.microsoft.com/office/drawing/2014/main" id="{64B75D61-2EA4-2574-A04E-61607BA4EB01}"/>
              </a:ext>
            </a:extLst>
          </p:cNvPr>
          <p:cNvSpPr txBox="1">
            <a:spLocks/>
          </p:cNvSpPr>
          <p:nvPr/>
        </p:nvSpPr>
        <p:spPr>
          <a:xfrm>
            <a:off x="0" y="809910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3200" i="1" dirty="0">
                <a:solidFill>
                  <a:srgbClr val="FF9933"/>
                </a:solidFill>
              </a:rPr>
              <a:t>Méthodes de création…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432411D6-D0AF-BC76-A729-06C86165291F}"/>
              </a:ext>
            </a:extLst>
          </p:cNvPr>
          <p:cNvSpPr txBox="1">
            <a:spLocks/>
          </p:cNvSpPr>
          <p:nvPr/>
        </p:nvSpPr>
        <p:spPr>
          <a:xfrm>
            <a:off x="678496" y="3778439"/>
            <a:ext cx="10806404" cy="176394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10000"/>
              </a:lnSpc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3200" dirty="0"/>
              <a:t>C’est généralement la première option qui est utilisée, mais cependant la seconde permet parfois de mieux appréhender certains paramétrages</a:t>
            </a:r>
            <a:endParaRPr lang="fr-FR" sz="3000" dirty="0"/>
          </a:p>
        </p:txBody>
      </p:sp>
    </p:spTree>
    <p:extLst>
      <p:ext uri="{BB962C8B-B14F-4D97-AF65-F5344CB8AC3E}">
        <p14:creationId xmlns:p14="http://schemas.microsoft.com/office/powerpoint/2010/main" val="2169832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  <p:bldP spid="8" grpId="0" build="p"/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A6A4B49-27C8-46B6-8B11-AD7E8F615E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6572" y="1229222"/>
            <a:ext cx="10806404" cy="633345"/>
          </a:xfrm>
        </p:spPr>
        <p:txBody>
          <a:bodyPr rtlCol="0">
            <a:noAutofit/>
          </a:bodyPr>
          <a:lstStyle/>
          <a:p>
            <a:pPr marL="0" indent="0" algn="just">
              <a:lnSpc>
                <a:spcPct val="130000"/>
              </a:lnSpc>
              <a:spcAft>
                <a:spcPts val="1200"/>
              </a:spcAft>
              <a:buNone/>
            </a:pPr>
            <a:r>
              <a:rPr lang="fr-FR" sz="3200" dirty="0"/>
              <a:t>Sélectionner la plage de cellules appropriée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3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GRAPHIQUE </a:t>
            </a:r>
            <a:r>
              <a:rPr lang="fr-FR" sz="3200" dirty="0">
                <a:latin typeface="Franklin Gothic Medium Cond" panose="020B0606030402020204" pitchFamily="34" charset="0"/>
              </a:rPr>
              <a:t>- </a:t>
            </a:r>
            <a:r>
              <a:rPr lang="fr-FR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Franklin Gothic Medium Cond" panose="020B0606030402020204" pitchFamily="34" charset="0"/>
              </a:rPr>
              <a:t>Créer un graphique à partir d’une sélection</a:t>
            </a:r>
            <a:endParaRPr lang="fr-FR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Franklin Gothic Medium Cond" panose="020B0606030402020204" pitchFamily="34" charset="0"/>
            </a:endParaRPr>
          </a:p>
        </p:txBody>
      </p:sp>
      <p:pic>
        <p:nvPicPr>
          <p:cNvPr id="7" name="Graphique 6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32C8CD4F-F855-A39E-BD77-D5E83268FEC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8" name="Espace réservé du contenu 2">
            <a:extLst>
              <a:ext uri="{FF2B5EF4-FFF2-40B4-BE49-F238E27FC236}">
                <a16:creationId xmlns:a16="http://schemas.microsoft.com/office/drawing/2014/main" id="{64B75D61-2EA4-2574-A04E-61607BA4EB01}"/>
              </a:ext>
            </a:extLst>
          </p:cNvPr>
          <p:cNvSpPr txBox="1">
            <a:spLocks/>
          </p:cNvSpPr>
          <p:nvPr/>
        </p:nvSpPr>
        <p:spPr>
          <a:xfrm>
            <a:off x="0" y="809910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3200" i="1" dirty="0">
                <a:solidFill>
                  <a:srgbClr val="FF9933"/>
                </a:solidFill>
              </a:rPr>
              <a:t>A partir d’une sélection…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71D8611A-BB96-7FBA-C421-9922180F3E8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41797" y="5285978"/>
            <a:ext cx="9714286" cy="1295238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11" name="Espace réservé du contenu 2">
            <a:extLst>
              <a:ext uri="{FF2B5EF4-FFF2-40B4-BE49-F238E27FC236}">
                <a16:creationId xmlns:a16="http://schemas.microsoft.com/office/drawing/2014/main" id="{290438F5-9E06-4EB7-10D1-002159A44943}"/>
              </a:ext>
            </a:extLst>
          </p:cNvPr>
          <p:cNvSpPr txBox="1">
            <a:spLocks/>
          </p:cNvSpPr>
          <p:nvPr/>
        </p:nvSpPr>
        <p:spPr>
          <a:xfrm>
            <a:off x="547396" y="3966416"/>
            <a:ext cx="11059886" cy="91349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3200" dirty="0"/>
              <a:t>Sélectionner l’onglet </a:t>
            </a:r>
            <a:r>
              <a:rPr lang="fr-FR" sz="3200" dirty="0">
                <a:solidFill>
                  <a:srgbClr val="FFFF00"/>
                </a:solidFill>
              </a:rPr>
              <a:t>Insertion</a:t>
            </a:r>
            <a:r>
              <a:rPr lang="fr-FR" sz="3200" dirty="0"/>
              <a:t> puis sélectionner le type de graphique dans le groupe </a:t>
            </a:r>
            <a:r>
              <a:rPr lang="fr-FR" sz="3200" dirty="0">
                <a:solidFill>
                  <a:srgbClr val="FFFF00"/>
                </a:solidFill>
              </a:rPr>
              <a:t>Graphiques</a:t>
            </a:r>
          </a:p>
        </p:txBody>
      </p:sp>
      <p:sp>
        <p:nvSpPr>
          <p:cNvPr id="12" name="Flèche : bas 11">
            <a:extLst>
              <a:ext uri="{FF2B5EF4-FFF2-40B4-BE49-F238E27FC236}">
                <a16:creationId xmlns:a16="http://schemas.microsoft.com/office/drawing/2014/main" id="{D1BCF88C-3038-B497-FF53-27DB3A118EE2}"/>
              </a:ext>
            </a:extLst>
          </p:cNvPr>
          <p:cNvSpPr/>
          <p:nvPr/>
        </p:nvSpPr>
        <p:spPr>
          <a:xfrm>
            <a:off x="2682805" y="4918424"/>
            <a:ext cx="494523" cy="406069"/>
          </a:xfrm>
          <a:prstGeom prst="downArrow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B3F69E7-1E35-1260-98D5-9D72101794D4}"/>
              </a:ext>
            </a:extLst>
          </p:cNvPr>
          <p:cNvSpPr/>
          <p:nvPr/>
        </p:nvSpPr>
        <p:spPr>
          <a:xfrm>
            <a:off x="5477068" y="5575300"/>
            <a:ext cx="3489131" cy="958850"/>
          </a:xfrm>
          <a:prstGeom prst="rect">
            <a:avLst/>
          </a:prstGeom>
          <a:noFill/>
          <a:ln w="19050">
            <a:solidFill>
              <a:srgbClr val="FFFF00"/>
            </a:solidFill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67C01712-EC81-5133-AB79-8A64A9251C2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16760" y="2056268"/>
            <a:ext cx="5320616" cy="1863082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252BA1CC-E0B4-931A-3433-B1A9B48F663A}"/>
              </a:ext>
            </a:extLst>
          </p:cNvPr>
          <p:cNvSpPr/>
          <p:nvPr/>
        </p:nvSpPr>
        <p:spPr>
          <a:xfrm>
            <a:off x="3054219" y="2684110"/>
            <a:ext cx="5007430" cy="1160102"/>
          </a:xfrm>
          <a:prstGeom prst="rect">
            <a:avLst/>
          </a:prstGeom>
          <a:noFill/>
          <a:ln w="28575">
            <a:solidFill>
              <a:srgbClr val="C00000"/>
            </a:solidFill>
          </a:ln>
          <a:effectLst>
            <a:glow rad="63500">
              <a:schemeClr val="tx1">
                <a:lumMod val="75000"/>
                <a:lumOff val="2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72235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70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1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1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  <p:bldP spid="8" grpId="0" build="p"/>
      <p:bldP spid="11" grpId="0"/>
      <p:bldP spid="12" grpId="0" animBg="1"/>
      <p:bldP spid="13" grpId="0" animBg="1"/>
      <p:bldP spid="1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A6A4B49-27C8-46B6-8B11-AD7E8F615E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6572" y="1229222"/>
            <a:ext cx="10806404" cy="633345"/>
          </a:xfrm>
        </p:spPr>
        <p:txBody>
          <a:bodyPr rtlCol="0">
            <a:noAutofit/>
          </a:bodyPr>
          <a:lstStyle/>
          <a:p>
            <a:pPr marL="0" indent="0" algn="just">
              <a:lnSpc>
                <a:spcPct val="130000"/>
              </a:lnSpc>
              <a:spcAft>
                <a:spcPts val="1200"/>
              </a:spcAft>
              <a:buNone/>
            </a:pPr>
            <a:r>
              <a:rPr lang="fr-FR" sz="3200" dirty="0"/>
              <a:t>Sélectionner par exemple un </a:t>
            </a:r>
            <a:r>
              <a:rPr lang="fr-FR" sz="3200" dirty="0">
                <a:solidFill>
                  <a:srgbClr val="FFFF00"/>
                </a:solidFill>
              </a:rPr>
              <a:t>Histogramme 2D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4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GRAPHIQUE </a:t>
            </a:r>
            <a:r>
              <a:rPr lang="fr-FR" sz="3200" dirty="0">
                <a:latin typeface="Franklin Gothic Medium Cond" panose="020B0606030402020204" pitchFamily="34" charset="0"/>
              </a:rPr>
              <a:t>- </a:t>
            </a:r>
            <a:r>
              <a:rPr lang="fr-FR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Franklin Gothic Medium Cond" panose="020B0606030402020204" pitchFamily="34" charset="0"/>
              </a:rPr>
              <a:t>Créer un graphique à partir d’une sélection</a:t>
            </a:r>
            <a:endParaRPr lang="fr-FR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Franklin Gothic Medium Cond" panose="020B0606030402020204" pitchFamily="34" charset="0"/>
            </a:endParaRPr>
          </a:p>
        </p:txBody>
      </p:sp>
      <p:pic>
        <p:nvPicPr>
          <p:cNvPr id="7" name="Graphique 6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32C8CD4F-F855-A39E-BD77-D5E83268FEC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7B53096D-4DF7-38EB-9FE1-1A10AD4F32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9092" y="2281879"/>
            <a:ext cx="2162175" cy="4143375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C13ADB5D-6ACD-83ED-E7CC-D90887C3FA57}"/>
              </a:ext>
            </a:extLst>
          </p:cNvPr>
          <p:cNvSpPr/>
          <p:nvPr/>
        </p:nvSpPr>
        <p:spPr>
          <a:xfrm>
            <a:off x="4399093" y="2771192"/>
            <a:ext cx="564794" cy="576000"/>
          </a:xfrm>
          <a:prstGeom prst="rect">
            <a:avLst/>
          </a:prstGeom>
          <a:noFill/>
          <a:ln w="19050">
            <a:solidFill>
              <a:srgbClr val="FFFF00"/>
            </a:solidFill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C3B0C22F-D5A6-6B17-7E13-F50D979BB024}"/>
              </a:ext>
            </a:extLst>
          </p:cNvPr>
          <p:cNvSpPr>
            <a:spLocks noChangeAspect="1"/>
          </p:cNvSpPr>
          <p:nvPr/>
        </p:nvSpPr>
        <p:spPr>
          <a:xfrm>
            <a:off x="4262438" y="2112364"/>
            <a:ext cx="504000" cy="514000"/>
          </a:xfrm>
          <a:prstGeom prst="ellipse">
            <a:avLst/>
          </a:prstGeom>
          <a:noFill/>
          <a:ln w="19050">
            <a:solidFill>
              <a:srgbClr val="FFFF00"/>
            </a:solidFill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46560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1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  <p:bldP spid="2" grpId="0" animBg="1"/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A6A4B49-27C8-46B6-8B11-AD7E8F615E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6612" y="868945"/>
            <a:ext cx="1772816" cy="502656"/>
          </a:xfrm>
        </p:spPr>
        <p:txBody>
          <a:bodyPr rtlCol="0">
            <a:noAutofit/>
          </a:bodyPr>
          <a:lstStyle/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fr-FR" sz="3200" dirty="0"/>
              <a:t>Résultat</a:t>
            </a:r>
            <a:endParaRPr lang="fr-FR" sz="3200" dirty="0">
              <a:solidFill>
                <a:srgbClr val="FFFF00"/>
              </a:solidFill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5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GRAPHIQUE </a:t>
            </a:r>
            <a:r>
              <a:rPr lang="fr-FR" sz="3200" dirty="0">
                <a:latin typeface="Franklin Gothic Medium Cond" panose="020B0606030402020204" pitchFamily="34" charset="0"/>
              </a:rPr>
              <a:t>- </a:t>
            </a:r>
            <a:r>
              <a:rPr lang="fr-FR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Franklin Gothic Medium Cond" panose="020B0606030402020204" pitchFamily="34" charset="0"/>
              </a:rPr>
              <a:t>Créer un graphique à partir d’une sélection</a:t>
            </a:r>
            <a:endParaRPr lang="fr-FR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Franklin Gothic Medium Cond" panose="020B0606030402020204" pitchFamily="34" charset="0"/>
            </a:endParaRPr>
          </a:p>
        </p:txBody>
      </p:sp>
      <p:pic>
        <p:nvPicPr>
          <p:cNvPr id="7" name="Graphique 6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32C8CD4F-F855-A39E-BD77-D5E83268FEC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BB11034-750F-6D0E-388F-49043DC881B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53482" y="993671"/>
            <a:ext cx="6685037" cy="5635768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354117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</p:bldLst>
  </p:timing>
</p:sld>
</file>

<file path=ppt/theme/theme1.xml><?xml version="1.0" encoding="utf-8"?>
<a:theme xmlns:a="http://schemas.openxmlformats.org/drawingml/2006/main" name="Thème Office">
  <a:themeElements>
    <a:clrScheme name="Custom 254">
      <a:dk1>
        <a:srgbClr val="000000"/>
      </a:dk1>
      <a:lt1>
        <a:srgbClr val="FFFFFF"/>
      </a:lt1>
      <a:dk2>
        <a:srgbClr val="242A41"/>
      </a:dk2>
      <a:lt2>
        <a:srgbClr val="E2E8E3"/>
      </a:lt2>
      <a:accent1>
        <a:srgbClr val="5370C5"/>
      </a:accent1>
      <a:accent2>
        <a:srgbClr val="17B2D1"/>
      </a:accent2>
      <a:accent3>
        <a:srgbClr val="2978E7"/>
      </a:accent3>
      <a:accent4>
        <a:srgbClr val="7829E7"/>
      </a:accent4>
      <a:accent5>
        <a:srgbClr val="B517D5"/>
      </a:accent5>
      <a:accent6>
        <a:srgbClr val="E729B7"/>
      </a:accent6>
      <a:hlink>
        <a:srgbClr val="5370C5"/>
      </a:hlink>
      <a:folHlink>
        <a:srgbClr val="7F7F7F"/>
      </a:folHlink>
    </a:clrScheme>
    <a:fontScheme name="MS Surge Teach Light and Dark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60959019_TF67543618_Win32" id="{B85E8FAF-C91C-4DAC-9A7C-AA8D17CC8157}" vid="{CD744272-D770-45A8-87FB-D52E1996D68C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Custom 254">
    <a:dk1>
      <a:srgbClr val="000000"/>
    </a:dk1>
    <a:lt1>
      <a:srgbClr val="FFFFFF"/>
    </a:lt1>
    <a:dk2>
      <a:srgbClr val="242A41"/>
    </a:dk2>
    <a:lt2>
      <a:srgbClr val="E2E8E3"/>
    </a:lt2>
    <a:accent1>
      <a:srgbClr val="5370C5"/>
    </a:accent1>
    <a:accent2>
      <a:srgbClr val="17B2D1"/>
    </a:accent2>
    <a:accent3>
      <a:srgbClr val="2978E7"/>
    </a:accent3>
    <a:accent4>
      <a:srgbClr val="7829E7"/>
    </a:accent4>
    <a:accent5>
      <a:srgbClr val="B517D5"/>
    </a:accent5>
    <a:accent6>
      <a:srgbClr val="E729B7"/>
    </a:accent6>
    <a:hlink>
      <a:srgbClr val="5370C5"/>
    </a:hlink>
    <a:folHlink>
      <a:srgbClr val="7F7F7F"/>
    </a:folHlink>
  </a:clrScheme>
</a:themeOverride>
</file>

<file path=ppt/theme/themeOverride2.xml><?xml version="1.0" encoding="utf-8"?>
<a:themeOverride xmlns:a="http://schemas.openxmlformats.org/drawingml/2006/main">
  <a:clrScheme name="Custom 254">
    <a:dk1>
      <a:srgbClr val="000000"/>
    </a:dk1>
    <a:lt1>
      <a:srgbClr val="FFFFFF"/>
    </a:lt1>
    <a:dk2>
      <a:srgbClr val="242A41"/>
    </a:dk2>
    <a:lt2>
      <a:srgbClr val="E2E8E3"/>
    </a:lt2>
    <a:accent1>
      <a:srgbClr val="5370C5"/>
    </a:accent1>
    <a:accent2>
      <a:srgbClr val="17B2D1"/>
    </a:accent2>
    <a:accent3>
      <a:srgbClr val="2978E7"/>
    </a:accent3>
    <a:accent4>
      <a:srgbClr val="7829E7"/>
    </a:accent4>
    <a:accent5>
      <a:srgbClr val="B517D5"/>
    </a:accent5>
    <a:accent6>
      <a:srgbClr val="E729B7"/>
    </a:accent6>
    <a:hlink>
      <a:srgbClr val="5370C5"/>
    </a:hlink>
    <a:folHlink>
      <a:srgbClr val="7F7F7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Formation au sein de l'entreprise</Template>
  <TotalTime>999</TotalTime>
  <Words>145</Words>
  <Application>Microsoft Office PowerPoint</Application>
  <PresentationFormat>Grand écran</PresentationFormat>
  <Paragraphs>29</Paragraphs>
  <Slides>5</Slides>
  <Notes>5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</vt:i4>
      </vt:variant>
    </vt:vector>
  </HeadingPairs>
  <TitlesOfParts>
    <vt:vector size="11" baseType="lpstr">
      <vt:lpstr>Arial</vt:lpstr>
      <vt:lpstr>Calibri</vt:lpstr>
      <vt:lpstr>Calibri Light</vt:lpstr>
      <vt:lpstr>Franklin Gothic Medium Cond</vt:lpstr>
      <vt:lpstr>Wingdings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Microsoft Excel </dc:title>
  <dc:creator>Lionel ZANITTI</dc:creator>
  <cp:lastModifiedBy>Lionel ZANITTI</cp:lastModifiedBy>
  <cp:revision>332</cp:revision>
  <dcterms:created xsi:type="dcterms:W3CDTF">2022-09-28T14:03:26Z</dcterms:created>
  <dcterms:modified xsi:type="dcterms:W3CDTF">2023-01-26T10:09:58Z</dcterms:modified>
</cp:coreProperties>
</file>