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7" r:id="rId2"/>
    <p:sldId id="314" r:id="rId3"/>
    <p:sldId id="322" r:id="rId4"/>
    <p:sldId id="323" r:id="rId5"/>
    <p:sldId id="324" r:id="rId6"/>
    <p:sldId id="325" r:id="rId7"/>
    <p:sldId id="326" r:id="rId8"/>
    <p:sldId id="327" r:id="rId9"/>
    <p:sldId id="328" r:id="rId10"/>
    <p:sldId id="329" r:id="rId11"/>
    <p:sldId id="330" r:id="rId12"/>
    <p:sldId id="331" r:id="rId13"/>
    <p:sldId id="332" r:id="rId14"/>
    <p:sldId id="333" r:id="rId15"/>
    <p:sldId id="334" r:id="rId16"/>
    <p:sldId id="335" r:id="rId17"/>
    <p:sldId id="336" r:id="rId18"/>
    <p:sldId id="337" r:id="rId19"/>
    <p:sldId id="338" r:id="rId20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54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3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16.xml"/><Relationship Id="rId18" Type="http://schemas.openxmlformats.org/officeDocument/2006/relationships/image" Target="../media/image13.svg"/><Relationship Id="rId3" Type="http://schemas.openxmlformats.org/officeDocument/2006/relationships/image" Target="../media/image3.svg"/><Relationship Id="rId21" Type="http://schemas.openxmlformats.org/officeDocument/2006/relationships/image" Target="../media/image15.svg"/><Relationship Id="rId7" Type="http://schemas.openxmlformats.org/officeDocument/2006/relationships/slide" Target="../slides/slide4.xml"/><Relationship Id="rId12" Type="http://schemas.openxmlformats.org/officeDocument/2006/relationships/image" Target="../media/image9.svg"/><Relationship Id="rId17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slide" Target="../slides/slide18.xml"/><Relationship Id="rId20" Type="http://schemas.openxmlformats.org/officeDocument/2006/relationships/image" Target="../media/image14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7.xml"/><Relationship Id="rId19" Type="http://schemas.openxmlformats.org/officeDocument/2006/relationships/slide" Target="../slides/slide19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Objectif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830CFD3E-4328-4679-99D2-BFF8F59842A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Le tableau de départ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FE586177-2691-4E88-A2BA-9550C00FCF2A}" type="parTrans" cxnId="{5D5D61EA-2EB4-4B1C-9B58-5A589D64393A}">
      <dgm:prSet/>
      <dgm:spPr/>
      <dgm:t>
        <a:bodyPr/>
        <a:lstStyle/>
        <a:p>
          <a:endParaRPr lang="fr-FR"/>
        </a:p>
      </dgm:t>
    </dgm:pt>
    <dgm:pt modelId="{1751A0D6-ABC4-4B94-809A-5E24E4BF8350}" type="sibTrans" cxnId="{5D5D61EA-2EB4-4B1C-9B58-5A589D64393A}">
      <dgm:prSet/>
      <dgm:spPr/>
      <dgm:t>
        <a:bodyPr/>
        <a:lstStyle/>
        <a:p>
          <a:endParaRPr lang="fr-FR"/>
        </a:p>
      </dgm:t>
    </dgm:pt>
    <dgm:pt modelId="{91EEE708-FF73-4988-B670-8A3B79C9090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Interpréter les formules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1A4857D4-A8F7-4D4E-A5E5-EF516BE8AD8F}" type="parTrans" cxnId="{7981DE9A-95B2-4203-8D96-496BBDBE10F3}">
      <dgm:prSet/>
      <dgm:spPr/>
      <dgm:t>
        <a:bodyPr/>
        <a:lstStyle/>
        <a:p>
          <a:endParaRPr lang="fr-FR"/>
        </a:p>
      </dgm:t>
    </dgm:pt>
    <dgm:pt modelId="{B67CA09D-E347-417F-BFE5-94078BB3897D}" type="sibTrans" cxnId="{7981DE9A-95B2-4203-8D96-496BBDBE10F3}">
      <dgm:prSet/>
      <dgm:spPr/>
      <dgm:t>
        <a:bodyPr/>
        <a:lstStyle/>
        <a:p>
          <a:endParaRPr lang="fr-FR"/>
        </a:p>
      </dgm:t>
    </dgm:pt>
    <dgm:pt modelId="{3CE63D52-05D4-4137-88C7-B151A912465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Concevoir le graphique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778E7C47-ED2D-424B-BEB4-83C77C96A00D}" type="parTrans" cxnId="{8FCF9267-37F8-4D86-AE06-CB9BB20AD2E6}">
      <dgm:prSet/>
      <dgm:spPr/>
      <dgm:t>
        <a:bodyPr/>
        <a:lstStyle/>
        <a:p>
          <a:endParaRPr lang="fr-FR"/>
        </a:p>
      </dgm:t>
    </dgm:pt>
    <dgm:pt modelId="{8B20F05E-3964-4B21-9B19-0592B2927978}" type="sibTrans" cxnId="{8FCF9267-37F8-4D86-AE06-CB9BB20AD2E6}">
      <dgm:prSet/>
      <dgm:spPr/>
      <dgm:t>
        <a:bodyPr/>
        <a:lstStyle/>
        <a:p>
          <a:endParaRPr lang="fr-FR"/>
        </a:p>
      </dgm:t>
    </dgm:pt>
    <dgm:pt modelId="{47A28947-DE7E-4C82-8EBE-5B2A09A54D0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Ajouter l’étiquette de données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6605BBDD-2E38-4F73-9FFF-1201F2027ECE}" type="parTrans" cxnId="{546C0748-CB59-47D0-8994-3BE63B92395A}">
      <dgm:prSet/>
      <dgm:spPr/>
      <dgm:t>
        <a:bodyPr/>
        <a:lstStyle/>
        <a:p>
          <a:endParaRPr lang="fr-FR"/>
        </a:p>
      </dgm:t>
    </dgm:pt>
    <dgm:pt modelId="{D9D9C2AC-4272-4DE3-BF58-135064DE8F23}" type="sibTrans" cxnId="{546C0748-CB59-47D0-8994-3BE63B92395A}">
      <dgm:prSet/>
      <dgm:spPr/>
      <dgm:t>
        <a:bodyPr/>
        <a:lstStyle/>
        <a:p>
          <a:endParaRPr lang="fr-FR"/>
        </a:p>
      </dgm:t>
    </dgm:pt>
    <dgm:pt modelId="{4979FAF7-E038-4E37-ADA4-F3DBAA55F17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Lisser la courbe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DC8CCBE7-1DBC-4A77-A47B-BEA9DD20C44D}" type="parTrans" cxnId="{321A49B6-EED8-436A-98CB-1D38BD19AF5E}">
      <dgm:prSet/>
      <dgm:spPr/>
      <dgm:t>
        <a:bodyPr/>
        <a:lstStyle/>
        <a:p>
          <a:endParaRPr lang="fr-FR"/>
        </a:p>
      </dgm:t>
    </dgm:pt>
    <dgm:pt modelId="{FDF7F784-16F0-43E5-A639-5FA8A9263F68}" type="sibTrans" cxnId="{321A49B6-EED8-436A-98CB-1D38BD19AF5E}">
      <dgm:prSet/>
      <dgm:spPr/>
      <dgm:t>
        <a:bodyPr/>
        <a:lstStyle/>
        <a:p>
          <a:endParaRPr lang="fr-FR"/>
        </a:p>
      </dgm:t>
    </dgm:pt>
    <dgm:pt modelId="{870531CD-A9B5-4E6C-8DD2-87A91C2DC7F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Finition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A7C84F18-B5F7-4E80-AE28-0658ABF72F01}" type="parTrans" cxnId="{993D70B0-DA74-4B8D-B3AF-34CA55206160}">
      <dgm:prSet/>
      <dgm:spPr/>
      <dgm:t>
        <a:bodyPr/>
        <a:lstStyle/>
        <a:p>
          <a:endParaRPr lang="fr-FR"/>
        </a:p>
      </dgm:t>
    </dgm:pt>
    <dgm:pt modelId="{81F22F59-46B0-4214-B88F-AB0E255FFEFC}" type="sibTrans" cxnId="{993D70B0-DA74-4B8D-B3AF-34CA55206160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7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7">
        <dgm:presLayoutVars>
          <dgm:chMax val="0"/>
          <dgm:chPref val="0"/>
        </dgm:presLayoutVars>
      </dgm:prSet>
      <dgm:spPr/>
    </dgm:pt>
    <dgm:pt modelId="{AD564B4C-DAA7-4F62-9377-9FB64EB83EE4}" type="pres">
      <dgm:prSet presAssocID="{2DAA2C1D-14F6-4BCA-B047-0B53ADD46F43}" presName="sibTrans" presStyleCnt="0"/>
      <dgm:spPr/>
    </dgm:pt>
    <dgm:pt modelId="{7254730A-57E2-4E06-8EA4-C665CFFB71BD}" type="pres">
      <dgm:prSet presAssocID="{830CFD3E-4328-4679-99D2-BFF8F59842A9}" presName="compNode" presStyleCnt="0"/>
      <dgm:spPr/>
    </dgm:pt>
    <dgm:pt modelId="{67237BFA-2DA4-4A90-A4B2-B3F5D095F7E4}" type="pres">
      <dgm:prSet presAssocID="{830CFD3E-4328-4679-99D2-BFF8F59842A9}" presName="bgRect" presStyleLbl="bgShp" presStyleIdx="1" presStyleCnt="7"/>
      <dgm:spPr>
        <a:xfrm>
          <a:off x="0" y="3216870"/>
          <a:ext cx="6791323" cy="179546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407D4B43-200C-4817-836A-589CBDFBBE8D}" type="pres">
      <dgm:prSet presAssocID="{830CFD3E-4328-4679-99D2-BFF8F59842A9}" presName="iconRect" presStyleLbl="node1" presStyleIdx="1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820BD4CF-F85F-46C1-B33D-740492AC4FDC}" type="pres">
      <dgm:prSet presAssocID="{830CFD3E-4328-4679-99D2-BFF8F59842A9}" presName="spaceRect" presStyleCnt="0"/>
      <dgm:spPr/>
    </dgm:pt>
    <dgm:pt modelId="{EFDE7A67-439D-4494-9605-D76AD2A5193B}" type="pres">
      <dgm:prSet presAssocID="{830CFD3E-4328-4679-99D2-BFF8F59842A9}" presName="parTx" presStyleLbl="revTx" presStyleIdx="1" presStyleCnt="7">
        <dgm:presLayoutVars>
          <dgm:chMax val="0"/>
          <dgm:chPref val="0"/>
        </dgm:presLayoutVars>
      </dgm:prSet>
      <dgm:spPr/>
    </dgm:pt>
    <dgm:pt modelId="{0E0BA9C1-18BF-4D0B-B404-1D506C163EC3}" type="pres">
      <dgm:prSet presAssocID="{1751A0D6-ABC4-4B94-809A-5E24E4BF8350}" presName="sibTrans" presStyleCnt="0"/>
      <dgm:spPr/>
    </dgm:pt>
    <dgm:pt modelId="{407E9F88-1DD8-4427-833C-DF2ADC84F642}" type="pres">
      <dgm:prSet presAssocID="{91EEE708-FF73-4988-B670-8A3B79C90900}" presName="compNode" presStyleCnt="0"/>
      <dgm:spPr/>
    </dgm:pt>
    <dgm:pt modelId="{37113B14-493A-4957-BFEE-EAF56F0785DC}" type="pres">
      <dgm:prSet presAssocID="{91EEE708-FF73-4988-B670-8A3B79C90900}" presName="bgRect" presStyleLbl="bgShp" presStyleIdx="2" presStyleCnt="7"/>
      <dgm:spPr>
        <a:xfrm>
          <a:off x="0" y="1760467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302C7632-966D-4CE9-B3A5-7288EB95A8DA}" type="pres">
      <dgm:prSet presAssocID="{91EEE708-FF73-4988-B670-8A3B79C90900}" presName="iconRect" presStyleLbl="node1" presStyleIdx="2" presStyleCnt="7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652F51E7-5F43-4225-A3E6-46B69310EFD3}" type="pres">
      <dgm:prSet presAssocID="{91EEE708-FF73-4988-B670-8A3B79C90900}" presName="spaceRect" presStyleCnt="0"/>
      <dgm:spPr/>
    </dgm:pt>
    <dgm:pt modelId="{B9D56B69-28BA-4BB0-96BB-B8BAB9927C62}" type="pres">
      <dgm:prSet presAssocID="{91EEE708-FF73-4988-B670-8A3B79C90900}" presName="parTx" presStyleLbl="revTx" presStyleIdx="2" presStyleCnt="7">
        <dgm:presLayoutVars>
          <dgm:chMax val="0"/>
          <dgm:chPref val="0"/>
        </dgm:presLayoutVars>
      </dgm:prSet>
      <dgm:spPr/>
    </dgm:pt>
    <dgm:pt modelId="{E24029C3-F875-46D0-9A2D-F41AF27E584E}" type="pres">
      <dgm:prSet presAssocID="{B67CA09D-E347-417F-BFE5-94078BB3897D}" presName="sibTrans" presStyleCnt="0"/>
      <dgm:spPr/>
    </dgm:pt>
    <dgm:pt modelId="{E449CD15-7EAE-4A3F-9EEC-53AF969C89DD}" type="pres">
      <dgm:prSet presAssocID="{3CE63D52-05D4-4137-88C7-B151A912465D}" presName="compNode" presStyleCnt="0"/>
      <dgm:spPr/>
    </dgm:pt>
    <dgm:pt modelId="{8BA6821B-E0F8-486E-B227-D413BCD27D10}" type="pres">
      <dgm:prSet presAssocID="{3CE63D52-05D4-4137-88C7-B151A912465D}" presName="bgRect" presStyleLbl="bgShp" presStyleIdx="3" presStyleCnt="7"/>
      <dgm:spPr>
        <a:xfrm>
          <a:off x="0" y="2640446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0C295ECB-9BA5-4C5F-8F77-0257614BF48C}" type="pres">
      <dgm:prSet presAssocID="{3CE63D52-05D4-4137-88C7-B151A912465D}" presName="iconRect" presStyleLbl="node1" presStyleIdx="3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7351BCF7-4893-4EA3-AAAA-D182F1CE8BF5}" type="pres">
      <dgm:prSet presAssocID="{3CE63D52-05D4-4137-88C7-B151A912465D}" presName="spaceRect" presStyleCnt="0"/>
      <dgm:spPr/>
    </dgm:pt>
    <dgm:pt modelId="{733FB24D-945F-41F6-8E5A-603D1C3AEBDE}" type="pres">
      <dgm:prSet presAssocID="{3CE63D52-05D4-4137-88C7-B151A912465D}" presName="parTx" presStyleLbl="revTx" presStyleIdx="3" presStyleCnt="7">
        <dgm:presLayoutVars>
          <dgm:chMax val="0"/>
          <dgm:chPref val="0"/>
        </dgm:presLayoutVars>
      </dgm:prSet>
      <dgm:spPr/>
    </dgm:pt>
    <dgm:pt modelId="{0D46EFBA-AF42-4230-A95B-E88A8AB75835}" type="pres">
      <dgm:prSet presAssocID="{8B20F05E-3964-4B21-9B19-0592B2927978}" presName="sibTrans" presStyleCnt="0"/>
      <dgm:spPr/>
    </dgm:pt>
    <dgm:pt modelId="{CBFB78E2-66CB-4CD3-9833-284422E92446}" type="pres">
      <dgm:prSet presAssocID="{47A28947-DE7E-4C82-8EBE-5B2A09A54D0F}" presName="compNode" presStyleCnt="0"/>
      <dgm:spPr/>
    </dgm:pt>
    <dgm:pt modelId="{AAD4BCAE-9D06-48F6-88B6-4840FCDE4A50}" type="pres">
      <dgm:prSet presAssocID="{47A28947-DE7E-4C82-8EBE-5B2A09A54D0F}" presName="bgRect" presStyleLbl="bgShp" presStyleIdx="4" presStyleCnt="7"/>
      <dgm:spPr>
        <a:xfrm>
          <a:off x="0" y="3520424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4DD61007-57E0-4F67-ADC8-411081D5A2AB}" type="pres">
      <dgm:prSet presAssocID="{47A28947-DE7E-4C82-8EBE-5B2A09A54D0F}" presName="iconRect" presStyleLbl="node1" presStyleIdx="4" presStyleCnt="7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0732F750-A99A-40D6-93D3-0ACD0764AE9D}" type="pres">
      <dgm:prSet presAssocID="{47A28947-DE7E-4C82-8EBE-5B2A09A54D0F}" presName="spaceRect" presStyleCnt="0"/>
      <dgm:spPr/>
    </dgm:pt>
    <dgm:pt modelId="{AF145ECE-1B60-4F93-920C-D46428241FB2}" type="pres">
      <dgm:prSet presAssocID="{47A28947-DE7E-4C82-8EBE-5B2A09A54D0F}" presName="parTx" presStyleLbl="revTx" presStyleIdx="4" presStyleCnt="7">
        <dgm:presLayoutVars>
          <dgm:chMax val="0"/>
          <dgm:chPref val="0"/>
        </dgm:presLayoutVars>
      </dgm:prSet>
      <dgm:spPr/>
    </dgm:pt>
    <dgm:pt modelId="{298AD66B-FD6A-4407-A990-4E7D81D7C9CB}" type="pres">
      <dgm:prSet presAssocID="{D9D9C2AC-4272-4DE3-BF58-135064DE8F23}" presName="sibTrans" presStyleCnt="0"/>
      <dgm:spPr/>
    </dgm:pt>
    <dgm:pt modelId="{EF388FE5-2248-4C42-B35C-D338CA6AACDF}" type="pres">
      <dgm:prSet presAssocID="{4979FAF7-E038-4E37-ADA4-F3DBAA55F172}" presName="compNode" presStyleCnt="0"/>
      <dgm:spPr/>
    </dgm:pt>
    <dgm:pt modelId="{C9EF15E3-1AE7-4E9C-A1A4-ED4337E14B35}" type="pres">
      <dgm:prSet presAssocID="{4979FAF7-E038-4E37-ADA4-F3DBAA55F172}" presName="bgRect" presStyleLbl="bgShp" presStyleIdx="5" presStyleCnt="7"/>
      <dgm:spPr>
        <a:xfrm>
          <a:off x="0" y="4400402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259F7FFB-144F-4674-BD83-6720C083ED81}" type="pres">
      <dgm:prSet presAssocID="{4979FAF7-E038-4E37-ADA4-F3DBAA55F172}" presName="iconRect" presStyleLbl="node1" presStyleIdx="5" presStyleCnt="7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DF016B8F-0520-4C71-B677-D0BFCB1065B2}" type="pres">
      <dgm:prSet presAssocID="{4979FAF7-E038-4E37-ADA4-F3DBAA55F172}" presName="spaceRect" presStyleCnt="0"/>
      <dgm:spPr/>
    </dgm:pt>
    <dgm:pt modelId="{11269CAA-A816-44BF-BFEE-571C375588A1}" type="pres">
      <dgm:prSet presAssocID="{4979FAF7-E038-4E37-ADA4-F3DBAA55F172}" presName="parTx" presStyleLbl="revTx" presStyleIdx="5" presStyleCnt="7">
        <dgm:presLayoutVars>
          <dgm:chMax val="0"/>
          <dgm:chPref val="0"/>
        </dgm:presLayoutVars>
      </dgm:prSet>
      <dgm:spPr/>
    </dgm:pt>
    <dgm:pt modelId="{82C81111-415E-4F32-B303-B4E76B304E20}" type="pres">
      <dgm:prSet presAssocID="{FDF7F784-16F0-43E5-A639-5FA8A9263F68}" presName="sibTrans" presStyleCnt="0"/>
      <dgm:spPr/>
    </dgm:pt>
    <dgm:pt modelId="{378CEC48-F539-44E8-A15D-DC56376D92A4}" type="pres">
      <dgm:prSet presAssocID="{870531CD-A9B5-4E6C-8DD2-87A91C2DC7F8}" presName="compNode" presStyleCnt="0"/>
      <dgm:spPr/>
    </dgm:pt>
    <dgm:pt modelId="{45272D8B-FD24-4959-AF2A-5862B8343F2C}" type="pres">
      <dgm:prSet presAssocID="{870531CD-A9B5-4E6C-8DD2-87A91C2DC7F8}" presName="bgRect" presStyleLbl="bgShp" presStyleIdx="6" presStyleCnt="7"/>
      <dgm:spPr>
        <a:xfrm>
          <a:off x="0" y="5280380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9" action="ppaction://hlinksldjump"/>
          </dgm14:cNvPr>
        </a:ext>
      </dgm:extLst>
    </dgm:pt>
    <dgm:pt modelId="{E0516E8D-3A6D-4EE0-AFCF-E65536AECEDC}" type="pres">
      <dgm:prSet presAssocID="{870531CD-A9B5-4E6C-8DD2-87A91C2DC7F8}" presName="iconRect" presStyleLbl="node1" presStyleIdx="6" presStyleCnt="7"/>
      <dgm:spPr>
        <a:blipFill>
          <a:blip xmlns:r="http://schemas.openxmlformats.org/officeDocument/2006/relationships"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7 avec un remplissage uni"/>
        </a:ext>
      </dgm:extLst>
    </dgm:pt>
    <dgm:pt modelId="{D42E782F-07DA-4B47-A3C6-8527236247FD}" type="pres">
      <dgm:prSet presAssocID="{870531CD-A9B5-4E6C-8DD2-87A91C2DC7F8}" presName="spaceRect" presStyleCnt="0"/>
      <dgm:spPr/>
    </dgm:pt>
    <dgm:pt modelId="{F8DEEE78-DAC9-4CFA-A001-19F881C21C6F}" type="pres">
      <dgm:prSet presAssocID="{870531CD-A9B5-4E6C-8DD2-87A91C2DC7F8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7B9F4939-1C1D-4BEC-8C45-038D977C79AC}" type="presOf" srcId="{830CFD3E-4328-4679-99D2-BFF8F59842A9}" destId="{EFDE7A67-439D-4494-9605-D76AD2A5193B}" srcOrd="0" destOrd="0" presId="urn:microsoft.com/office/officeart/2018/2/layout/IconVerticalSolidList#1"/>
    <dgm:cxn modelId="{554EA43B-3187-4C56-A3FD-F8E71637F68A}" type="presOf" srcId="{870531CD-A9B5-4E6C-8DD2-87A91C2DC7F8}" destId="{F8DEEE78-DAC9-4CFA-A001-19F881C21C6F}" srcOrd="0" destOrd="0" presId="urn:microsoft.com/office/officeart/2018/2/layout/IconVerticalSolidList#1"/>
    <dgm:cxn modelId="{8FCF9267-37F8-4D86-AE06-CB9BB20AD2E6}" srcId="{162F69A6-0780-49EA-A6A8-3965C12489B2}" destId="{3CE63D52-05D4-4137-88C7-B151A912465D}" srcOrd="3" destOrd="0" parTransId="{778E7C47-ED2D-424B-BEB4-83C77C96A00D}" sibTransId="{8B20F05E-3964-4B21-9B19-0592B2927978}"/>
    <dgm:cxn modelId="{546C0748-CB59-47D0-8994-3BE63B92395A}" srcId="{162F69A6-0780-49EA-A6A8-3965C12489B2}" destId="{47A28947-DE7E-4C82-8EBE-5B2A09A54D0F}" srcOrd="4" destOrd="0" parTransId="{6605BBDD-2E38-4F73-9FFF-1201F2027ECE}" sibTransId="{D9D9C2AC-4272-4DE3-BF58-135064DE8F23}"/>
    <dgm:cxn modelId="{90F59D8C-342D-4266-B1B7-968C02730A49}" type="presOf" srcId="{3CE63D52-05D4-4137-88C7-B151A912465D}" destId="{733FB24D-945F-41F6-8E5A-603D1C3AEBDE}" srcOrd="0" destOrd="0" presId="urn:microsoft.com/office/officeart/2018/2/layout/IconVerticalSolidList#1"/>
    <dgm:cxn modelId="{7981DE9A-95B2-4203-8D96-496BBDBE10F3}" srcId="{162F69A6-0780-49EA-A6A8-3965C12489B2}" destId="{91EEE708-FF73-4988-B670-8A3B79C90900}" srcOrd="2" destOrd="0" parTransId="{1A4857D4-A8F7-4D4E-A5E5-EF516BE8AD8F}" sibTransId="{B67CA09D-E347-417F-BFE5-94078BB3897D}"/>
    <dgm:cxn modelId="{A58087A5-CC91-4E9B-A0B5-416E36688EBB}" type="presOf" srcId="{91EEE708-FF73-4988-B670-8A3B79C90900}" destId="{B9D56B69-28BA-4BB0-96BB-B8BAB9927C62}" srcOrd="0" destOrd="0" presId="urn:microsoft.com/office/officeart/2018/2/layout/IconVerticalSolidList#1"/>
    <dgm:cxn modelId="{993D70B0-DA74-4B8D-B3AF-34CA55206160}" srcId="{162F69A6-0780-49EA-A6A8-3965C12489B2}" destId="{870531CD-A9B5-4E6C-8DD2-87A91C2DC7F8}" srcOrd="6" destOrd="0" parTransId="{A7C84F18-B5F7-4E80-AE28-0658ABF72F01}" sibTransId="{81F22F59-46B0-4214-B88F-AB0E255FFEFC}"/>
    <dgm:cxn modelId="{321A49B6-EED8-436A-98CB-1D38BD19AF5E}" srcId="{162F69A6-0780-49EA-A6A8-3965C12489B2}" destId="{4979FAF7-E038-4E37-ADA4-F3DBAA55F172}" srcOrd="5" destOrd="0" parTransId="{DC8CCBE7-1DBC-4A77-A47B-BEA9DD20C44D}" sibTransId="{FDF7F784-16F0-43E5-A639-5FA8A9263F68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82C85BE1-E5BC-4329-B324-4F4E22C52EE4}" type="presOf" srcId="{4979FAF7-E038-4E37-ADA4-F3DBAA55F172}" destId="{11269CAA-A816-44BF-BFEE-571C375588A1}" srcOrd="0" destOrd="0" presId="urn:microsoft.com/office/officeart/2018/2/layout/IconVerticalSolidList#1"/>
    <dgm:cxn modelId="{5D5D61EA-2EB4-4B1C-9B58-5A589D64393A}" srcId="{162F69A6-0780-49EA-A6A8-3965C12489B2}" destId="{830CFD3E-4328-4679-99D2-BFF8F59842A9}" srcOrd="1" destOrd="0" parTransId="{FE586177-2691-4E88-A2BA-9550C00FCF2A}" sibTransId="{1751A0D6-ABC4-4B94-809A-5E24E4BF8350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B1E6AFA-73D2-414A-AEC5-BEF6867D759A}" type="presOf" srcId="{47A28947-DE7E-4C82-8EBE-5B2A09A54D0F}" destId="{AF145ECE-1B60-4F93-920C-D46428241FB2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9321BED9-16F2-481C-A4EA-6D644238B39E}" type="presParOf" srcId="{05261D3E-3CC7-4C85-9E09-D67FC777908C}" destId="{AD564B4C-DAA7-4F62-9377-9FB64EB83EE4}" srcOrd="1" destOrd="0" presId="urn:microsoft.com/office/officeart/2018/2/layout/IconVerticalSolidList#1"/>
    <dgm:cxn modelId="{559AF5F0-F217-4C8A-B572-8FEB720B8378}" type="presParOf" srcId="{05261D3E-3CC7-4C85-9E09-D67FC777908C}" destId="{7254730A-57E2-4E06-8EA4-C665CFFB71BD}" srcOrd="2" destOrd="0" presId="urn:microsoft.com/office/officeart/2018/2/layout/IconVerticalSolidList#1"/>
    <dgm:cxn modelId="{AC357171-6AA7-478A-BC5B-DAD30ADD6286}" type="presParOf" srcId="{7254730A-57E2-4E06-8EA4-C665CFFB71BD}" destId="{67237BFA-2DA4-4A90-A4B2-B3F5D095F7E4}" srcOrd="0" destOrd="0" presId="urn:microsoft.com/office/officeart/2018/2/layout/IconVerticalSolidList#1"/>
    <dgm:cxn modelId="{41A5DF5A-F2BA-45D0-8A98-511D7426D4FF}" type="presParOf" srcId="{7254730A-57E2-4E06-8EA4-C665CFFB71BD}" destId="{407D4B43-200C-4817-836A-589CBDFBBE8D}" srcOrd="1" destOrd="0" presId="urn:microsoft.com/office/officeart/2018/2/layout/IconVerticalSolidList#1"/>
    <dgm:cxn modelId="{C86F5E99-1F8F-4AB5-9C11-0EC043165EE5}" type="presParOf" srcId="{7254730A-57E2-4E06-8EA4-C665CFFB71BD}" destId="{820BD4CF-F85F-46C1-B33D-740492AC4FDC}" srcOrd="2" destOrd="0" presId="urn:microsoft.com/office/officeart/2018/2/layout/IconVerticalSolidList#1"/>
    <dgm:cxn modelId="{24434A1A-54F2-462A-9348-695A968CCFE5}" type="presParOf" srcId="{7254730A-57E2-4E06-8EA4-C665CFFB71BD}" destId="{EFDE7A67-439D-4494-9605-D76AD2A5193B}" srcOrd="3" destOrd="0" presId="urn:microsoft.com/office/officeart/2018/2/layout/IconVerticalSolidList#1"/>
    <dgm:cxn modelId="{8272B8B9-F207-4587-9C7F-9AFE4308E4C8}" type="presParOf" srcId="{05261D3E-3CC7-4C85-9E09-D67FC777908C}" destId="{0E0BA9C1-18BF-4D0B-B404-1D506C163EC3}" srcOrd="3" destOrd="0" presId="urn:microsoft.com/office/officeart/2018/2/layout/IconVerticalSolidList#1"/>
    <dgm:cxn modelId="{1E3C67C3-B0C7-49A1-83CD-9765F4E307CA}" type="presParOf" srcId="{05261D3E-3CC7-4C85-9E09-D67FC777908C}" destId="{407E9F88-1DD8-4427-833C-DF2ADC84F642}" srcOrd="4" destOrd="0" presId="urn:microsoft.com/office/officeart/2018/2/layout/IconVerticalSolidList#1"/>
    <dgm:cxn modelId="{F2AEA512-3E52-46DC-BE67-CF397D8D361B}" type="presParOf" srcId="{407E9F88-1DD8-4427-833C-DF2ADC84F642}" destId="{37113B14-493A-4957-BFEE-EAF56F0785DC}" srcOrd="0" destOrd="0" presId="urn:microsoft.com/office/officeart/2018/2/layout/IconVerticalSolidList#1"/>
    <dgm:cxn modelId="{6BC38CA7-4B63-4447-A87E-BBF7E12C3287}" type="presParOf" srcId="{407E9F88-1DD8-4427-833C-DF2ADC84F642}" destId="{302C7632-966D-4CE9-B3A5-7288EB95A8DA}" srcOrd="1" destOrd="0" presId="urn:microsoft.com/office/officeart/2018/2/layout/IconVerticalSolidList#1"/>
    <dgm:cxn modelId="{0222A425-E317-413E-B43C-0B6F98229E78}" type="presParOf" srcId="{407E9F88-1DD8-4427-833C-DF2ADC84F642}" destId="{652F51E7-5F43-4225-A3E6-46B69310EFD3}" srcOrd="2" destOrd="0" presId="urn:microsoft.com/office/officeart/2018/2/layout/IconVerticalSolidList#1"/>
    <dgm:cxn modelId="{460D5970-0CBE-4721-8737-E36DEE6C6F7E}" type="presParOf" srcId="{407E9F88-1DD8-4427-833C-DF2ADC84F642}" destId="{B9D56B69-28BA-4BB0-96BB-B8BAB9927C62}" srcOrd="3" destOrd="0" presId="urn:microsoft.com/office/officeart/2018/2/layout/IconVerticalSolidList#1"/>
    <dgm:cxn modelId="{35FC719E-FAF5-40B6-8C01-E4A1A546551F}" type="presParOf" srcId="{05261D3E-3CC7-4C85-9E09-D67FC777908C}" destId="{E24029C3-F875-46D0-9A2D-F41AF27E584E}" srcOrd="5" destOrd="0" presId="urn:microsoft.com/office/officeart/2018/2/layout/IconVerticalSolidList#1"/>
    <dgm:cxn modelId="{AE0987BD-B3B2-4CBB-B009-47A7E93BEFF0}" type="presParOf" srcId="{05261D3E-3CC7-4C85-9E09-D67FC777908C}" destId="{E449CD15-7EAE-4A3F-9EEC-53AF969C89DD}" srcOrd="6" destOrd="0" presId="urn:microsoft.com/office/officeart/2018/2/layout/IconVerticalSolidList#1"/>
    <dgm:cxn modelId="{1F4D8033-1DEB-43B3-9305-C75A7A947C7D}" type="presParOf" srcId="{E449CD15-7EAE-4A3F-9EEC-53AF969C89DD}" destId="{8BA6821B-E0F8-486E-B227-D413BCD27D10}" srcOrd="0" destOrd="0" presId="urn:microsoft.com/office/officeart/2018/2/layout/IconVerticalSolidList#1"/>
    <dgm:cxn modelId="{78505035-78CE-4195-8757-C4AD75CB1D07}" type="presParOf" srcId="{E449CD15-7EAE-4A3F-9EEC-53AF969C89DD}" destId="{0C295ECB-9BA5-4C5F-8F77-0257614BF48C}" srcOrd="1" destOrd="0" presId="urn:microsoft.com/office/officeart/2018/2/layout/IconVerticalSolidList#1"/>
    <dgm:cxn modelId="{E9C746E2-A6A8-43CA-9931-7B8226D5C5F5}" type="presParOf" srcId="{E449CD15-7EAE-4A3F-9EEC-53AF969C89DD}" destId="{7351BCF7-4893-4EA3-AAAA-D182F1CE8BF5}" srcOrd="2" destOrd="0" presId="urn:microsoft.com/office/officeart/2018/2/layout/IconVerticalSolidList#1"/>
    <dgm:cxn modelId="{B250B9BD-6A2D-40D5-9F3F-6852345DC8BC}" type="presParOf" srcId="{E449CD15-7EAE-4A3F-9EEC-53AF969C89DD}" destId="{733FB24D-945F-41F6-8E5A-603D1C3AEBDE}" srcOrd="3" destOrd="0" presId="urn:microsoft.com/office/officeart/2018/2/layout/IconVerticalSolidList#1"/>
    <dgm:cxn modelId="{06CC8697-0F70-40C0-9471-6E6507F0BA61}" type="presParOf" srcId="{05261D3E-3CC7-4C85-9E09-D67FC777908C}" destId="{0D46EFBA-AF42-4230-A95B-E88A8AB75835}" srcOrd="7" destOrd="0" presId="urn:microsoft.com/office/officeart/2018/2/layout/IconVerticalSolidList#1"/>
    <dgm:cxn modelId="{1F8FD63F-85C2-485A-859A-66C12C67F036}" type="presParOf" srcId="{05261D3E-3CC7-4C85-9E09-D67FC777908C}" destId="{CBFB78E2-66CB-4CD3-9833-284422E92446}" srcOrd="8" destOrd="0" presId="urn:microsoft.com/office/officeart/2018/2/layout/IconVerticalSolidList#1"/>
    <dgm:cxn modelId="{40E2FAC7-250F-405A-8A59-FE737B7984E4}" type="presParOf" srcId="{CBFB78E2-66CB-4CD3-9833-284422E92446}" destId="{AAD4BCAE-9D06-48F6-88B6-4840FCDE4A50}" srcOrd="0" destOrd="0" presId="urn:microsoft.com/office/officeart/2018/2/layout/IconVerticalSolidList#1"/>
    <dgm:cxn modelId="{460091EB-0348-41B5-ACD3-F14A3B661E34}" type="presParOf" srcId="{CBFB78E2-66CB-4CD3-9833-284422E92446}" destId="{4DD61007-57E0-4F67-ADC8-411081D5A2AB}" srcOrd="1" destOrd="0" presId="urn:microsoft.com/office/officeart/2018/2/layout/IconVerticalSolidList#1"/>
    <dgm:cxn modelId="{2C443640-44DA-467E-8EDB-471EF03CF40A}" type="presParOf" srcId="{CBFB78E2-66CB-4CD3-9833-284422E92446}" destId="{0732F750-A99A-40D6-93D3-0ACD0764AE9D}" srcOrd="2" destOrd="0" presId="urn:microsoft.com/office/officeart/2018/2/layout/IconVerticalSolidList#1"/>
    <dgm:cxn modelId="{13823CF9-0279-42A0-B971-859C8FDD3CBF}" type="presParOf" srcId="{CBFB78E2-66CB-4CD3-9833-284422E92446}" destId="{AF145ECE-1B60-4F93-920C-D46428241FB2}" srcOrd="3" destOrd="0" presId="urn:microsoft.com/office/officeart/2018/2/layout/IconVerticalSolidList#1"/>
    <dgm:cxn modelId="{A62B8286-CA41-4AA7-BBAE-5654132182EA}" type="presParOf" srcId="{05261D3E-3CC7-4C85-9E09-D67FC777908C}" destId="{298AD66B-FD6A-4407-A990-4E7D81D7C9CB}" srcOrd="9" destOrd="0" presId="urn:microsoft.com/office/officeart/2018/2/layout/IconVerticalSolidList#1"/>
    <dgm:cxn modelId="{E0F1AF66-B645-4822-93C8-59B3D077F528}" type="presParOf" srcId="{05261D3E-3CC7-4C85-9E09-D67FC777908C}" destId="{EF388FE5-2248-4C42-B35C-D338CA6AACDF}" srcOrd="10" destOrd="0" presId="urn:microsoft.com/office/officeart/2018/2/layout/IconVerticalSolidList#1"/>
    <dgm:cxn modelId="{0B687C76-2F36-4034-BFAA-DCA93C36EA0A}" type="presParOf" srcId="{EF388FE5-2248-4C42-B35C-D338CA6AACDF}" destId="{C9EF15E3-1AE7-4E9C-A1A4-ED4337E14B35}" srcOrd="0" destOrd="0" presId="urn:microsoft.com/office/officeart/2018/2/layout/IconVerticalSolidList#1"/>
    <dgm:cxn modelId="{616F9CD6-9C5A-42A5-B532-08B68FCFD9A5}" type="presParOf" srcId="{EF388FE5-2248-4C42-B35C-D338CA6AACDF}" destId="{259F7FFB-144F-4674-BD83-6720C083ED81}" srcOrd="1" destOrd="0" presId="urn:microsoft.com/office/officeart/2018/2/layout/IconVerticalSolidList#1"/>
    <dgm:cxn modelId="{DBDF7491-56FE-4064-9FE1-EEFB01E7834D}" type="presParOf" srcId="{EF388FE5-2248-4C42-B35C-D338CA6AACDF}" destId="{DF016B8F-0520-4C71-B677-D0BFCB1065B2}" srcOrd="2" destOrd="0" presId="urn:microsoft.com/office/officeart/2018/2/layout/IconVerticalSolidList#1"/>
    <dgm:cxn modelId="{F6FE8D36-525E-49FA-ABE5-155399C1950A}" type="presParOf" srcId="{EF388FE5-2248-4C42-B35C-D338CA6AACDF}" destId="{11269CAA-A816-44BF-BFEE-571C375588A1}" srcOrd="3" destOrd="0" presId="urn:microsoft.com/office/officeart/2018/2/layout/IconVerticalSolidList#1"/>
    <dgm:cxn modelId="{6AC171D8-C3D9-4680-BFAB-05B310620576}" type="presParOf" srcId="{05261D3E-3CC7-4C85-9E09-D67FC777908C}" destId="{82C81111-415E-4F32-B303-B4E76B304E20}" srcOrd="11" destOrd="0" presId="urn:microsoft.com/office/officeart/2018/2/layout/IconVerticalSolidList#1"/>
    <dgm:cxn modelId="{D3129349-0A56-4A14-AE45-51E8300C137D}" type="presParOf" srcId="{05261D3E-3CC7-4C85-9E09-D67FC777908C}" destId="{378CEC48-F539-44E8-A15D-DC56376D92A4}" srcOrd="12" destOrd="0" presId="urn:microsoft.com/office/officeart/2018/2/layout/IconVerticalSolidList#1"/>
    <dgm:cxn modelId="{F1F2E350-B7C4-429B-842C-CBFAABFF8C29}" type="presParOf" srcId="{378CEC48-F539-44E8-A15D-DC56376D92A4}" destId="{45272D8B-FD24-4959-AF2A-5862B8343F2C}" srcOrd="0" destOrd="0" presId="urn:microsoft.com/office/officeart/2018/2/layout/IconVerticalSolidList#1"/>
    <dgm:cxn modelId="{152584CD-8814-4B8B-BA8A-E01C491113FE}" type="presParOf" srcId="{378CEC48-F539-44E8-A15D-DC56376D92A4}" destId="{E0516E8D-3A6D-4EE0-AFCF-E65536AECEDC}" srcOrd="1" destOrd="0" presId="urn:microsoft.com/office/officeart/2018/2/layout/IconVerticalSolidList#1"/>
    <dgm:cxn modelId="{7BA0E9CE-C8D5-461B-816E-2A593248CE81}" type="presParOf" srcId="{378CEC48-F539-44E8-A15D-DC56376D92A4}" destId="{D42E782F-07DA-4B47-A3C6-8527236247FD}" srcOrd="2" destOrd="0" presId="urn:microsoft.com/office/officeart/2018/2/layout/IconVerticalSolidList#1"/>
    <dgm:cxn modelId="{304EFFD2-6A05-4756-99B8-DF6C3857F7F0}" type="presParOf" srcId="{378CEC48-F539-44E8-A15D-DC56376D92A4}" destId="{F8DEEE78-DAC9-4CFA-A001-19F881C21C6F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511"/>
          <a:ext cx="6791323" cy="703982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212954" y="158907"/>
          <a:ext cx="387190" cy="3871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813099" y="511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Objectif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13099" y="511"/>
        <a:ext cx="5978223" cy="703982"/>
      </dsp:txXfrm>
    </dsp:sp>
    <dsp:sp modelId="{67237BFA-2DA4-4A90-A4B2-B3F5D095F7E4}">
      <dsp:nvSpPr>
        <dsp:cNvPr id="0" name=""/>
        <dsp:cNvSpPr/>
      </dsp:nvSpPr>
      <dsp:spPr>
        <a:xfrm>
          <a:off x="0" y="880489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7D4B43-200C-4817-836A-589CBDFBBE8D}">
      <dsp:nvSpPr>
        <dsp:cNvPr id="0" name=""/>
        <dsp:cNvSpPr/>
      </dsp:nvSpPr>
      <dsp:spPr>
        <a:xfrm>
          <a:off x="212954" y="1038885"/>
          <a:ext cx="387190" cy="38719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DE7A67-439D-4494-9605-D76AD2A5193B}">
      <dsp:nvSpPr>
        <dsp:cNvPr id="0" name=""/>
        <dsp:cNvSpPr/>
      </dsp:nvSpPr>
      <dsp:spPr>
        <a:xfrm>
          <a:off x="813099" y="880489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Le tableau de départ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13099" y="880489"/>
        <a:ext cx="5978223" cy="703982"/>
      </dsp:txXfrm>
    </dsp:sp>
    <dsp:sp modelId="{37113B14-493A-4957-BFEE-EAF56F0785DC}">
      <dsp:nvSpPr>
        <dsp:cNvPr id="0" name=""/>
        <dsp:cNvSpPr/>
      </dsp:nvSpPr>
      <dsp:spPr>
        <a:xfrm>
          <a:off x="0" y="1760467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2C7632-966D-4CE9-B3A5-7288EB95A8DA}">
      <dsp:nvSpPr>
        <dsp:cNvPr id="0" name=""/>
        <dsp:cNvSpPr/>
      </dsp:nvSpPr>
      <dsp:spPr>
        <a:xfrm>
          <a:off x="212954" y="1918864"/>
          <a:ext cx="387190" cy="38719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D56B69-28BA-4BB0-96BB-B8BAB9927C62}">
      <dsp:nvSpPr>
        <dsp:cNvPr id="0" name=""/>
        <dsp:cNvSpPr/>
      </dsp:nvSpPr>
      <dsp:spPr>
        <a:xfrm>
          <a:off x="813099" y="1760467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Interpréter les formules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13099" y="1760467"/>
        <a:ext cx="5978223" cy="703982"/>
      </dsp:txXfrm>
    </dsp:sp>
    <dsp:sp modelId="{8BA6821B-E0F8-486E-B227-D413BCD27D10}">
      <dsp:nvSpPr>
        <dsp:cNvPr id="0" name=""/>
        <dsp:cNvSpPr/>
      </dsp:nvSpPr>
      <dsp:spPr>
        <a:xfrm>
          <a:off x="0" y="2640446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295ECB-9BA5-4C5F-8F77-0257614BF48C}">
      <dsp:nvSpPr>
        <dsp:cNvPr id="0" name=""/>
        <dsp:cNvSpPr/>
      </dsp:nvSpPr>
      <dsp:spPr>
        <a:xfrm>
          <a:off x="212954" y="2798842"/>
          <a:ext cx="387190" cy="38719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3FB24D-945F-41F6-8E5A-603D1C3AEBDE}">
      <dsp:nvSpPr>
        <dsp:cNvPr id="0" name=""/>
        <dsp:cNvSpPr/>
      </dsp:nvSpPr>
      <dsp:spPr>
        <a:xfrm>
          <a:off x="813099" y="2640446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Concevoir le graphique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13099" y="2640446"/>
        <a:ext cx="5978223" cy="703982"/>
      </dsp:txXfrm>
    </dsp:sp>
    <dsp:sp modelId="{AAD4BCAE-9D06-48F6-88B6-4840FCDE4A50}">
      <dsp:nvSpPr>
        <dsp:cNvPr id="0" name=""/>
        <dsp:cNvSpPr/>
      </dsp:nvSpPr>
      <dsp:spPr>
        <a:xfrm>
          <a:off x="0" y="3520424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D61007-57E0-4F67-ADC8-411081D5A2AB}">
      <dsp:nvSpPr>
        <dsp:cNvPr id="0" name=""/>
        <dsp:cNvSpPr/>
      </dsp:nvSpPr>
      <dsp:spPr>
        <a:xfrm>
          <a:off x="212954" y="3678820"/>
          <a:ext cx="387190" cy="38719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145ECE-1B60-4F93-920C-D46428241FB2}">
      <dsp:nvSpPr>
        <dsp:cNvPr id="0" name=""/>
        <dsp:cNvSpPr/>
      </dsp:nvSpPr>
      <dsp:spPr>
        <a:xfrm>
          <a:off x="813099" y="3520424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Ajouter l’étiquette de données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13099" y="3520424"/>
        <a:ext cx="5978223" cy="703982"/>
      </dsp:txXfrm>
    </dsp:sp>
    <dsp:sp modelId="{C9EF15E3-1AE7-4E9C-A1A4-ED4337E14B35}">
      <dsp:nvSpPr>
        <dsp:cNvPr id="0" name=""/>
        <dsp:cNvSpPr/>
      </dsp:nvSpPr>
      <dsp:spPr>
        <a:xfrm>
          <a:off x="0" y="4400402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9F7FFB-144F-4674-BD83-6720C083ED81}">
      <dsp:nvSpPr>
        <dsp:cNvPr id="0" name=""/>
        <dsp:cNvSpPr/>
      </dsp:nvSpPr>
      <dsp:spPr>
        <a:xfrm>
          <a:off x="212954" y="4558798"/>
          <a:ext cx="387190" cy="38719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269CAA-A816-44BF-BFEE-571C375588A1}">
      <dsp:nvSpPr>
        <dsp:cNvPr id="0" name=""/>
        <dsp:cNvSpPr/>
      </dsp:nvSpPr>
      <dsp:spPr>
        <a:xfrm>
          <a:off x="813099" y="4400402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Lisser la courbe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13099" y="4400402"/>
        <a:ext cx="5978223" cy="703982"/>
      </dsp:txXfrm>
    </dsp:sp>
    <dsp:sp modelId="{45272D8B-FD24-4959-AF2A-5862B8343F2C}">
      <dsp:nvSpPr>
        <dsp:cNvPr id="0" name=""/>
        <dsp:cNvSpPr/>
      </dsp:nvSpPr>
      <dsp:spPr>
        <a:xfrm>
          <a:off x="0" y="5280380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516E8D-3A6D-4EE0-AFCF-E65536AECEDC}">
      <dsp:nvSpPr>
        <dsp:cNvPr id="0" name=""/>
        <dsp:cNvSpPr/>
      </dsp:nvSpPr>
      <dsp:spPr>
        <a:xfrm>
          <a:off x="212954" y="5438777"/>
          <a:ext cx="387190" cy="387190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DEEE78-DAC9-4CFA-A001-19F881C21C6F}">
      <dsp:nvSpPr>
        <dsp:cNvPr id="0" name=""/>
        <dsp:cNvSpPr/>
      </dsp:nvSpPr>
      <dsp:spPr>
        <a:xfrm>
          <a:off x="813099" y="5280380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Finition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13099" y="5280380"/>
        <a:ext cx="5978223" cy="7039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30/01/2023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30/01/2023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41742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31957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73600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95990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28631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044396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095664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1478745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652712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61578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21338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941661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782219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1977885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412441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442229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90126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705647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32910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slide" Target="slide1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8060309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160854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GRAPHIQUE</a:t>
            </a:r>
          </a:p>
          <a:p>
            <a:pPr algn="ctr"/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Courbes avec mise en évidence des points haut et bas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E4991020-D649-0DBA-D13B-DCD90DBA5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197" y="277534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83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- </a:t>
            </a:r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Courbes avec mise en évidence des points haut et bas</a:t>
            </a:r>
            <a:endParaRPr lang="fr-FR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anklin Gothic Medium Cond" panose="020B0606030402020204" pitchFamily="34" charset="0"/>
            </a:endParaRP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4B75D61-2EA4-2574-A04E-61607BA4EB01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Objectif…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90438F5-9E06-4EB7-10D1-002159A44943}"/>
              </a:ext>
            </a:extLst>
          </p:cNvPr>
          <p:cNvSpPr txBox="1">
            <a:spLocks/>
          </p:cNvSpPr>
          <p:nvPr/>
        </p:nvSpPr>
        <p:spPr>
          <a:xfrm>
            <a:off x="547396" y="1345708"/>
            <a:ext cx="11059886" cy="9134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Créer un graphique en </a:t>
            </a:r>
            <a:r>
              <a:rPr lang="fr-FR" sz="2800" dirty="0">
                <a:solidFill>
                  <a:srgbClr val="FFFF00"/>
                </a:solidFill>
              </a:rPr>
              <a:t>Courbes</a:t>
            </a:r>
            <a:r>
              <a:rPr lang="fr-FR" sz="2800" dirty="0"/>
              <a:t> avec une mise en évidence de la valeur la plus importante et la plus faible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EC6AE0F-46AF-14F2-6630-C83DA47B77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6979" y="2259201"/>
            <a:ext cx="6718041" cy="440327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57223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build="p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EB2A5FCA-D76F-4852-A1CD-4098C7C55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543" y="3464672"/>
            <a:ext cx="8191889" cy="289680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- </a:t>
            </a:r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Courbes avec mise en évidence des points haut et bas</a:t>
            </a:r>
            <a:endParaRPr lang="fr-F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anklin Gothic Medium Cond" panose="020B0606030402020204" pitchFamily="34" charset="0"/>
            </a:endParaRP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4B75D61-2EA4-2574-A04E-61607BA4EB01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Le tableau de départ…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90438F5-9E06-4EB7-10D1-002159A44943}"/>
              </a:ext>
            </a:extLst>
          </p:cNvPr>
          <p:cNvSpPr txBox="1">
            <a:spLocks/>
          </p:cNvSpPr>
          <p:nvPr/>
        </p:nvSpPr>
        <p:spPr>
          <a:xfrm>
            <a:off x="547396" y="1345709"/>
            <a:ext cx="11059886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Des valeurs numériques sont saisies dans la plage de cellules </a:t>
            </a:r>
            <a:r>
              <a:rPr lang="fr-FR" sz="2800" dirty="0">
                <a:solidFill>
                  <a:srgbClr val="FFFF00"/>
                </a:solidFill>
              </a:rPr>
              <a:t>B4 à B7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E19FF7E9-53ED-5E27-CD62-A85CB9B4FE81}"/>
              </a:ext>
            </a:extLst>
          </p:cNvPr>
          <p:cNvSpPr txBox="1">
            <a:spLocks/>
          </p:cNvSpPr>
          <p:nvPr/>
        </p:nvSpPr>
        <p:spPr>
          <a:xfrm>
            <a:off x="547395" y="1948416"/>
            <a:ext cx="11059886" cy="13359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Les plages de cellules </a:t>
            </a:r>
            <a:r>
              <a:rPr lang="fr-FR" sz="2800" dirty="0">
                <a:solidFill>
                  <a:srgbClr val="FFFF00"/>
                </a:solidFill>
              </a:rPr>
              <a:t>C4 à C7 </a:t>
            </a:r>
            <a:r>
              <a:rPr lang="fr-FR" sz="2800" dirty="0"/>
              <a:t>et </a:t>
            </a:r>
            <a:r>
              <a:rPr lang="fr-FR" sz="2800" dirty="0">
                <a:solidFill>
                  <a:srgbClr val="FFFF00"/>
                </a:solidFill>
              </a:rPr>
              <a:t>D4 à C7 </a:t>
            </a:r>
            <a:r>
              <a:rPr lang="fr-FR" sz="2800" dirty="0"/>
              <a:t>contiennent des formules de calculs permettant d’extraire le point haut dans la colonne </a:t>
            </a:r>
            <a:r>
              <a:rPr lang="fr-FR" sz="2800" dirty="0">
                <a:solidFill>
                  <a:srgbClr val="FFFF00"/>
                </a:solidFill>
              </a:rPr>
              <a:t>C</a:t>
            </a:r>
            <a:r>
              <a:rPr lang="fr-FR" sz="2800" dirty="0"/>
              <a:t> et le point bas dans la colonne </a:t>
            </a:r>
            <a:r>
              <a:rPr lang="fr-FR" sz="2800" dirty="0">
                <a:solidFill>
                  <a:srgbClr val="FFFF00"/>
                </a:solidFill>
              </a:rPr>
              <a:t>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EFBC99-504D-10C1-54A1-758AB19FEF5E}"/>
              </a:ext>
            </a:extLst>
          </p:cNvPr>
          <p:cNvSpPr/>
          <p:nvPr/>
        </p:nvSpPr>
        <p:spPr>
          <a:xfrm>
            <a:off x="5741694" y="4823215"/>
            <a:ext cx="3840456" cy="1393435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9452C8-3E80-D761-142F-BE7854CFA24F}"/>
              </a:ext>
            </a:extLst>
          </p:cNvPr>
          <p:cNvSpPr/>
          <p:nvPr/>
        </p:nvSpPr>
        <p:spPr>
          <a:xfrm>
            <a:off x="3729782" y="4823215"/>
            <a:ext cx="1908000" cy="1393435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Légende : flèche courbée 14">
            <a:extLst>
              <a:ext uri="{FF2B5EF4-FFF2-40B4-BE49-F238E27FC236}">
                <a16:creationId xmlns:a16="http://schemas.microsoft.com/office/drawing/2014/main" id="{8C40503A-DAAF-145A-8F79-93E1B7F68879}"/>
              </a:ext>
            </a:extLst>
          </p:cNvPr>
          <p:cNvSpPr/>
          <p:nvPr/>
        </p:nvSpPr>
        <p:spPr>
          <a:xfrm>
            <a:off x="10039739" y="4166817"/>
            <a:ext cx="2021161" cy="559616"/>
          </a:xfrm>
          <a:prstGeom prst="borderCallout2">
            <a:avLst/>
          </a:prstGeom>
          <a:noFill/>
          <a:ln w="28575">
            <a:solidFill>
              <a:srgbClr val="C000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Formules de calcul</a:t>
            </a:r>
          </a:p>
        </p:txBody>
      </p:sp>
      <p:sp>
        <p:nvSpPr>
          <p:cNvPr id="16" name="Légende : flèche courbée 15">
            <a:extLst>
              <a:ext uri="{FF2B5EF4-FFF2-40B4-BE49-F238E27FC236}">
                <a16:creationId xmlns:a16="http://schemas.microsoft.com/office/drawing/2014/main" id="{CDC91896-21D9-07E1-CD59-5675D1ADED70}"/>
              </a:ext>
            </a:extLst>
          </p:cNvPr>
          <p:cNvSpPr/>
          <p:nvPr/>
        </p:nvSpPr>
        <p:spPr>
          <a:xfrm flipH="1">
            <a:off x="1946056" y="4166817"/>
            <a:ext cx="2021161" cy="559616"/>
          </a:xfrm>
          <a:prstGeom prst="borderCallout2">
            <a:avLst/>
          </a:prstGeom>
          <a:noFill/>
          <a:ln w="28575">
            <a:solidFill>
              <a:srgbClr val="C000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Saisie des valeurs numériques</a:t>
            </a:r>
          </a:p>
        </p:txBody>
      </p:sp>
    </p:spTree>
    <p:extLst>
      <p:ext uri="{BB962C8B-B14F-4D97-AF65-F5344CB8AC3E}">
        <p14:creationId xmlns:p14="http://schemas.microsoft.com/office/powerpoint/2010/main" val="390861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build="p"/>
      <p:bldP spid="11" grpId="0"/>
      <p:bldP spid="9" grpId="0"/>
      <p:bldP spid="10" grpId="0" animBg="1"/>
      <p:bldP spid="12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- </a:t>
            </a:r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Courbes avec mise en évidence des points haut et bas</a:t>
            </a:r>
            <a:endParaRPr lang="fr-F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anklin Gothic Medium Cond" panose="020B0606030402020204" pitchFamily="34" charset="0"/>
            </a:endParaRP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4B75D61-2EA4-2574-A04E-61607BA4EB01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Interpréter les formules…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90438F5-9E06-4EB7-10D1-002159A44943}"/>
              </a:ext>
            </a:extLst>
          </p:cNvPr>
          <p:cNvSpPr txBox="1">
            <a:spLocks/>
          </p:cNvSpPr>
          <p:nvPr/>
        </p:nvSpPr>
        <p:spPr>
          <a:xfrm>
            <a:off x="547396" y="1345709"/>
            <a:ext cx="11059886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Formule à intégrer dans la colonne </a:t>
            </a:r>
            <a:r>
              <a:rPr lang="fr-FR" sz="2800" dirty="0">
                <a:solidFill>
                  <a:srgbClr val="FFFF00"/>
                </a:solidFill>
              </a:rPr>
              <a:t>C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CCD09B-2BAA-DC13-4236-F8E1E39BBE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396" y="1995235"/>
            <a:ext cx="7369558" cy="295744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6" name="Légende : flèche courbée 5">
            <a:extLst>
              <a:ext uri="{FF2B5EF4-FFF2-40B4-BE49-F238E27FC236}">
                <a16:creationId xmlns:a16="http://schemas.microsoft.com/office/drawing/2014/main" id="{ABCEB528-221C-DBE4-0C87-BB7EC35EC09B}"/>
              </a:ext>
            </a:extLst>
          </p:cNvPr>
          <p:cNvSpPr/>
          <p:nvPr/>
        </p:nvSpPr>
        <p:spPr>
          <a:xfrm>
            <a:off x="6774023" y="5320263"/>
            <a:ext cx="5169161" cy="55961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49309"/>
              <a:gd name="adj6" fmla="val -23459"/>
            </a:avLst>
          </a:prstGeom>
          <a:noFill/>
          <a:ln w="28575">
            <a:solidFill>
              <a:srgbClr val="C000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dirty="0"/>
              <a:t>=SI(B4=MAX($B$4:$B$7);B4;NA())</a:t>
            </a:r>
            <a:endParaRPr lang="fr-FR" sz="28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F227B8-A012-9E22-C184-5F6E98ED4E8C}"/>
              </a:ext>
            </a:extLst>
          </p:cNvPr>
          <p:cNvSpPr/>
          <p:nvPr/>
        </p:nvSpPr>
        <p:spPr>
          <a:xfrm>
            <a:off x="4304780" y="3559242"/>
            <a:ext cx="1722796" cy="340954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509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build="p"/>
      <p:bldP spid="11" grpId="0"/>
      <p:bldP spid="6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- </a:t>
            </a:r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Courbes avec mise en évidence des points haut et bas</a:t>
            </a:r>
            <a:endParaRPr lang="fr-F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anklin Gothic Medium Cond" panose="020B0606030402020204" pitchFamily="34" charset="0"/>
            </a:endParaRP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90438F5-9E06-4EB7-10D1-002159A44943}"/>
              </a:ext>
            </a:extLst>
          </p:cNvPr>
          <p:cNvSpPr txBox="1">
            <a:spLocks/>
          </p:cNvSpPr>
          <p:nvPr/>
        </p:nvSpPr>
        <p:spPr>
          <a:xfrm>
            <a:off x="293914" y="1504329"/>
            <a:ext cx="11059886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sz="4400" dirty="0"/>
              <a:t>=SI(</a:t>
            </a:r>
            <a:r>
              <a:rPr lang="pl-PL" sz="4400" dirty="0">
                <a:solidFill>
                  <a:srgbClr val="00B050"/>
                </a:solidFill>
              </a:rPr>
              <a:t>B4=MAX($B$4:$B$7)</a:t>
            </a:r>
            <a:r>
              <a:rPr lang="pl-PL" sz="4400" dirty="0"/>
              <a:t>;</a:t>
            </a:r>
            <a:r>
              <a:rPr lang="pl-PL" sz="4400" dirty="0">
                <a:solidFill>
                  <a:srgbClr val="FFC000"/>
                </a:solidFill>
              </a:rPr>
              <a:t>B4</a:t>
            </a:r>
            <a:r>
              <a:rPr lang="pl-PL" sz="4400" dirty="0"/>
              <a:t>;</a:t>
            </a:r>
            <a:r>
              <a:rPr lang="pl-PL" sz="4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NA()</a:t>
            </a:r>
            <a:r>
              <a:rPr lang="pl-PL" sz="4400" dirty="0"/>
              <a:t>)</a:t>
            </a:r>
            <a:endParaRPr lang="fr-FR" sz="4400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87C1B98B-9CE2-DEB5-EDE2-B7E4FC2F02EC}"/>
              </a:ext>
            </a:extLst>
          </p:cNvPr>
          <p:cNvSpPr txBox="1">
            <a:spLocks/>
          </p:cNvSpPr>
          <p:nvPr/>
        </p:nvSpPr>
        <p:spPr>
          <a:xfrm>
            <a:off x="116632" y="2907031"/>
            <a:ext cx="12075368" cy="36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200" dirty="0"/>
              <a:t>Si le contenu de la cellule B4 est égale à la valeur la plus grande présente dans la plage de cellule B4 à B7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B46A2E23-293C-1DE2-C828-4FACC813E8FC}"/>
              </a:ext>
            </a:extLst>
          </p:cNvPr>
          <p:cNvSpPr txBox="1">
            <a:spLocks/>
          </p:cNvSpPr>
          <p:nvPr/>
        </p:nvSpPr>
        <p:spPr>
          <a:xfrm>
            <a:off x="1105677" y="3367341"/>
            <a:ext cx="5864290" cy="36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200" dirty="0">
                <a:solidFill>
                  <a:srgbClr val="FFC000"/>
                </a:solidFill>
              </a:rPr>
              <a:t>Alors je récupère le contenu de B4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A968F944-713F-9D42-E7F7-77F4FAE65FC1}"/>
              </a:ext>
            </a:extLst>
          </p:cNvPr>
          <p:cNvSpPr txBox="1">
            <a:spLocks/>
          </p:cNvSpPr>
          <p:nvPr/>
        </p:nvSpPr>
        <p:spPr>
          <a:xfrm>
            <a:off x="1105676" y="3868421"/>
            <a:ext cx="8430210" cy="36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2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Sinon je place la valeur d’erreur #N/A en utilisant la fonction NA()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4EC9B40E-BFA5-6C99-4180-57521B188024}"/>
              </a:ext>
            </a:extLst>
          </p:cNvPr>
          <p:cNvSpPr txBox="1">
            <a:spLocks/>
          </p:cNvSpPr>
          <p:nvPr/>
        </p:nvSpPr>
        <p:spPr>
          <a:xfrm>
            <a:off x="116632" y="4928829"/>
            <a:ext cx="10464282" cy="36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200" dirty="0"/>
              <a:t>Ce code erreur permet d’éviter que des cellules vides ne perturbent le graphique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B35807-508E-8E86-5F93-9E25702D4CB9}"/>
              </a:ext>
            </a:extLst>
          </p:cNvPr>
          <p:cNvSpPr txBox="1">
            <a:spLocks/>
          </p:cNvSpPr>
          <p:nvPr/>
        </p:nvSpPr>
        <p:spPr>
          <a:xfrm>
            <a:off x="116632" y="5389139"/>
            <a:ext cx="10464282" cy="36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200" dirty="0">
                <a:solidFill>
                  <a:srgbClr val="FFFF00"/>
                </a:solidFill>
              </a:rPr>
              <a:t>#N/A</a:t>
            </a:r>
            <a:r>
              <a:rPr lang="fr-FR" sz="2200" dirty="0"/>
              <a:t> signifie </a:t>
            </a:r>
            <a:r>
              <a:rPr lang="fr-FR" sz="2200" dirty="0">
                <a:solidFill>
                  <a:srgbClr val="FFFF00"/>
                </a:solidFill>
              </a:rPr>
              <a:t>N</a:t>
            </a:r>
            <a:r>
              <a:rPr lang="fr-FR" sz="2200" dirty="0"/>
              <a:t>ot </a:t>
            </a:r>
            <a:r>
              <a:rPr lang="fr-FR" sz="2200" dirty="0">
                <a:solidFill>
                  <a:srgbClr val="FFFF00"/>
                </a:solidFill>
              </a:rPr>
              <a:t>A</a:t>
            </a:r>
            <a:r>
              <a:rPr lang="fr-FR" sz="2200" dirty="0"/>
              <a:t>vailable (Non Disponible)</a:t>
            </a:r>
          </a:p>
        </p:txBody>
      </p:sp>
    </p:spTree>
    <p:extLst>
      <p:ext uri="{BB962C8B-B14F-4D97-AF65-F5344CB8AC3E}">
        <p14:creationId xmlns:p14="http://schemas.microsoft.com/office/powerpoint/2010/main" val="138919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2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2" grpId="0"/>
      <p:bldP spid="9" grpId="0"/>
      <p:bldP spid="10" grpId="0"/>
      <p:bldP spid="1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- </a:t>
            </a:r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Courbes avec mise en évidence des points haut et bas</a:t>
            </a:r>
            <a:endParaRPr lang="fr-F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anklin Gothic Medium Cond" panose="020B0606030402020204" pitchFamily="34" charset="0"/>
            </a:endParaRP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3159E92-3FB8-D0AD-9EFF-A9953B6885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45" y="2188857"/>
            <a:ext cx="5500532" cy="385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DE7331A-A3C5-F81A-A6F6-CD5405635E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1860" y="2188857"/>
            <a:ext cx="5514447" cy="385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303FC0BE-46B1-FE49-8355-B6E58D91FBCF}"/>
              </a:ext>
            </a:extLst>
          </p:cNvPr>
          <p:cNvSpPr txBox="1">
            <a:spLocks/>
          </p:cNvSpPr>
          <p:nvPr/>
        </p:nvSpPr>
        <p:spPr>
          <a:xfrm>
            <a:off x="247732" y="1727774"/>
            <a:ext cx="5573345" cy="36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/>
              <a:t>Sans l’utilisation de la fonction </a:t>
            </a:r>
            <a:r>
              <a:rPr lang="fr-FR" sz="2800" dirty="0">
                <a:solidFill>
                  <a:srgbClr val="FFFF00"/>
                </a:solidFill>
              </a:rPr>
              <a:t>NA()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38C6F1C1-7491-1B53-D0C6-D24F72774F77}"/>
              </a:ext>
            </a:extLst>
          </p:cNvPr>
          <p:cNvSpPr txBox="1">
            <a:spLocks/>
          </p:cNvSpPr>
          <p:nvPr/>
        </p:nvSpPr>
        <p:spPr>
          <a:xfrm>
            <a:off x="6370925" y="1727774"/>
            <a:ext cx="5573345" cy="36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/>
              <a:t>Avec l’utilisation de la fonction </a:t>
            </a:r>
            <a:r>
              <a:rPr lang="fr-FR" sz="2800" dirty="0">
                <a:solidFill>
                  <a:srgbClr val="FFFF00"/>
                </a:solidFill>
              </a:rPr>
              <a:t>NA()</a:t>
            </a:r>
            <a:endParaRPr lang="fr-FR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39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- </a:t>
            </a:r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Courbes avec mise en évidence des points haut et bas</a:t>
            </a:r>
            <a:endParaRPr lang="fr-F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anklin Gothic Medium Cond" panose="020B0606030402020204" pitchFamily="34" charset="0"/>
            </a:endParaRP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4B75D61-2EA4-2574-A04E-61607BA4EB01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Concevoir le graphique…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90438F5-9E06-4EB7-10D1-002159A44943}"/>
              </a:ext>
            </a:extLst>
          </p:cNvPr>
          <p:cNvSpPr txBox="1">
            <a:spLocks/>
          </p:cNvSpPr>
          <p:nvPr/>
        </p:nvSpPr>
        <p:spPr>
          <a:xfrm>
            <a:off x="547396" y="1345709"/>
            <a:ext cx="11059886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la plage de cellules </a:t>
            </a:r>
            <a:r>
              <a:rPr lang="fr-FR" sz="2800" dirty="0">
                <a:solidFill>
                  <a:srgbClr val="FFFF00"/>
                </a:solidFill>
              </a:rPr>
              <a:t>A3 </a:t>
            </a:r>
            <a:r>
              <a:rPr lang="fr-FR" sz="2800" dirty="0"/>
              <a:t>à</a:t>
            </a:r>
            <a:r>
              <a:rPr lang="fr-FR" sz="2800" dirty="0">
                <a:solidFill>
                  <a:srgbClr val="FFFF00"/>
                </a:solidFill>
              </a:rPr>
              <a:t> D7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0BA0704-1C55-4AB6-8AF5-2C25BBB4CE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1797" y="5285978"/>
            <a:ext cx="9714286" cy="129523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B0DAC585-34BF-7182-EFBE-E3F7F9D5A8FC}"/>
              </a:ext>
            </a:extLst>
          </p:cNvPr>
          <p:cNvSpPr txBox="1">
            <a:spLocks/>
          </p:cNvSpPr>
          <p:nvPr/>
        </p:nvSpPr>
        <p:spPr>
          <a:xfrm>
            <a:off x="547396" y="3966416"/>
            <a:ext cx="11059886" cy="9134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Sélectionner l’onglet </a:t>
            </a:r>
            <a:r>
              <a:rPr lang="fr-FR" sz="3200" dirty="0">
                <a:solidFill>
                  <a:srgbClr val="FFFF00"/>
                </a:solidFill>
              </a:rPr>
              <a:t>Insertion</a:t>
            </a:r>
            <a:r>
              <a:rPr lang="fr-FR" sz="3200" dirty="0"/>
              <a:t> puis cliquer sur l’icône </a:t>
            </a:r>
            <a:r>
              <a:rPr lang="fr-FR" sz="3200" dirty="0">
                <a:solidFill>
                  <a:srgbClr val="FFFF00"/>
                </a:solidFill>
              </a:rPr>
              <a:t>Insérer un graphique en courbes ou en aires</a:t>
            </a: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313D9506-740F-50E9-88A9-E6E252F238C7}"/>
              </a:ext>
            </a:extLst>
          </p:cNvPr>
          <p:cNvSpPr/>
          <p:nvPr/>
        </p:nvSpPr>
        <p:spPr>
          <a:xfrm>
            <a:off x="2682805" y="4918424"/>
            <a:ext cx="494523" cy="406069"/>
          </a:xfrm>
          <a:prstGeom prst="down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6BC0FC1D-5E1D-9A26-8704-1C50165294C8}"/>
              </a:ext>
            </a:extLst>
          </p:cNvPr>
          <p:cNvSpPr>
            <a:spLocks noChangeAspect="1"/>
          </p:cNvSpPr>
          <p:nvPr/>
        </p:nvSpPr>
        <p:spPr>
          <a:xfrm>
            <a:off x="6312286" y="5801112"/>
            <a:ext cx="375435" cy="375435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F482913-B52D-86D9-7A46-A8CE716F8A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1238" y="1870595"/>
            <a:ext cx="5809524" cy="201904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0444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7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build="p"/>
      <p:bldP spid="11" grpId="0"/>
      <p:bldP spid="10" grpId="0"/>
      <p:bldP spid="12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402A151-0B57-8920-9F12-F6EA2BD54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219" y="2029058"/>
            <a:ext cx="2595562" cy="451241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- </a:t>
            </a:r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Courbes avec mise en évidence des points haut et bas</a:t>
            </a:r>
            <a:endParaRPr lang="fr-F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anklin Gothic Medium Cond" panose="020B0606030402020204" pitchFamily="34" charset="0"/>
            </a:endParaRP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20550F1B-A0BB-4212-37EB-F974BFA58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2" y="921311"/>
            <a:ext cx="10806404" cy="633345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30000"/>
              </a:lnSpc>
              <a:spcAft>
                <a:spcPts val="1200"/>
              </a:spcAft>
              <a:buNone/>
            </a:pPr>
            <a:r>
              <a:rPr lang="fr-FR" sz="3200" dirty="0"/>
              <a:t>Sélectionner </a:t>
            </a:r>
            <a:r>
              <a:rPr lang="fr-FR" sz="3200" dirty="0">
                <a:solidFill>
                  <a:srgbClr val="FFFF00"/>
                </a:solidFill>
              </a:rPr>
              <a:t>Courbe avec marques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FC3CFA-CF30-E9D8-B8C8-5EC1CB143D37}"/>
              </a:ext>
            </a:extLst>
          </p:cNvPr>
          <p:cNvSpPr/>
          <p:nvPr/>
        </p:nvSpPr>
        <p:spPr>
          <a:xfrm>
            <a:off x="6367852" y="2481943"/>
            <a:ext cx="502848" cy="576000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779F7D9D-24C1-1114-25C3-EB135A241801}"/>
              </a:ext>
            </a:extLst>
          </p:cNvPr>
          <p:cNvSpPr>
            <a:spLocks noChangeAspect="1"/>
          </p:cNvSpPr>
          <p:nvPr/>
        </p:nvSpPr>
        <p:spPr>
          <a:xfrm>
            <a:off x="4734996" y="1886125"/>
            <a:ext cx="504000" cy="514000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929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13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- </a:t>
            </a:r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Courbes avec mise en évidence des points haut et bas</a:t>
            </a:r>
            <a:endParaRPr lang="fr-F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anklin Gothic Medium Cond" panose="020B0606030402020204" pitchFamily="34" charset="0"/>
            </a:endParaRP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20550F1B-A0BB-4212-37EB-F974BFA58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6952" y="979714"/>
            <a:ext cx="7838095" cy="595589"/>
          </a:xfrm>
        </p:spPr>
        <p:txBody>
          <a:bodyPr rtlCol="0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3200" dirty="0"/>
              <a:t>Résultat</a:t>
            </a:r>
            <a:endParaRPr lang="fr-FR" sz="3200" dirty="0">
              <a:solidFill>
                <a:srgbClr val="FFFF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093187B-9F94-5EB9-BD6D-0A63A4D862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6952" y="1612627"/>
            <a:ext cx="7838095" cy="503809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34053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- </a:t>
            </a:r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Courbes avec mise en évidence des points haut et bas</a:t>
            </a:r>
            <a:endParaRPr lang="fr-F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anklin Gothic Medium Cond" panose="020B0606030402020204" pitchFamily="34" charset="0"/>
            </a:endParaRP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20550F1B-A0BB-4212-37EB-F974BFA58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2" y="744030"/>
            <a:ext cx="10806404" cy="633345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30000"/>
              </a:lnSpc>
              <a:spcAft>
                <a:spcPts val="1200"/>
              </a:spcAft>
              <a:buNone/>
            </a:pPr>
            <a:r>
              <a:rPr lang="fr-FR" sz="2800" dirty="0"/>
              <a:t>Cliquer sur le point représentant la valeur la plus élevée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E974D98-B6F7-2146-B72A-0556D5B628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6000" y="1531951"/>
            <a:ext cx="7800000" cy="50095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E96C5190-D878-6211-3E7B-8865ED730781}"/>
              </a:ext>
            </a:extLst>
          </p:cNvPr>
          <p:cNvSpPr>
            <a:spLocks noChangeAspect="1"/>
          </p:cNvSpPr>
          <p:nvPr/>
        </p:nvSpPr>
        <p:spPr>
          <a:xfrm>
            <a:off x="3447371" y="2091398"/>
            <a:ext cx="807388" cy="823408"/>
          </a:xfrm>
          <a:prstGeom prst="ellipse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269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- </a:t>
            </a:r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Courbes avec mise en évidence des points haut et bas</a:t>
            </a:r>
            <a:endParaRPr lang="fr-F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anklin Gothic Medium Cond" panose="020B0606030402020204" pitchFamily="34" charset="0"/>
            </a:endParaRP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20550F1B-A0BB-4212-37EB-F974BFA58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80" y="850181"/>
            <a:ext cx="12095237" cy="599838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30000"/>
              </a:lnSpc>
              <a:spcAft>
                <a:spcPts val="1200"/>
              </a:spcAft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Mise en forme </a:t>
            </a:r>
            <a:r>
              <a:rPr lang="fr-FR" sz="2800" dirty="0"/>
              <a:t>puis cliquer sur </a:t>
            </a:r>
            <a:r>
              <a:rPr lang="fr-FR" sz="2800" dirty="0">
                <a:solidFill>
                  <a:srgbClr val="FFFF00"/>
                </a:solidFill>
              </a:rPr>
              <a:t>Mise en forme de la sélection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BC2B2DC-3AC9-51ED-358A-087DBA3083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81" y="1680562"/>
            <a:ext cx="12095238" cy="127619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Flèche : bas 9">
            <a:extLst>
              <a:ext uri="{FF2B5EF4-FFF2-40B4-BE49-F238E27FC236}">
                <a16:creationId xmlns:a16="http://schemas.microsoft.com/office/drawing/2014/main" id="{5156113B-2F84-9DBD-1A08-224626D0CBE6}"/>
              </a:ext>
            </a:extLst>
          </p:cNvPr>
          <p:cNvSpPr/>
          <p:nvPr/>
        </p:nvSpPr>
        <p:spPr>
          <a:xfrm>
            <a:off x="9419508" y="1363460"/>
            <a:ext cx="494523" cy="406069"/>
          </a:xfrm>
          <a:prstGeom prst="down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0C0383-5BDA-FB5B-30BE-6E4E901E9EEF}"/>
              </a:ext>
            </a:extLst>
          </p:cNvPr>
          <p:cNvSpPr/>
          <p:nvPr/>
        </p:nvSpPr>
        <p:spPr>
          <a:xfrm>
            <a:off x="139958" y="2264905"/>
            <a:ext cx="1875454" cy="263691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450A290-A66A-71B7-2B5C-BF9EDC682D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2664" y="4078531"/>
            <a:ext cx="3466667" cy="236190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D6906BC0-DB4B-B24F-BE00-41A59AA04D63}"/>
              </a:ext>
            </a:extLst>
          </p:cNvPr>
          <p:cNvSpPr txBox="1">
            <a:spLocks/>
          </p:cNvSpPr>
          <p:nvPr/>
        </p:nvSpPr>
        <p:spPr>
          <a:xfrm>
            <a:off x="139958" y="3306363"/>
            <a:ext cx="12095237" cy="5998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3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Le volet latéral apparaît</a:t>
            </a:r>
            <a:endParaRPr lang="fr-FR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28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7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2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10" grpId="0" animBg="1"/>
      <p:bldP spid="11" grpId="0" animBg="1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- </a:t>
            </a:r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Courbes avec mise en évidence des points haut et bas</a:t>
            </a:r>
            <a:endParaRPr lang="fr-F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anklin Gothic Medium Cond" panose="020B0606030402020204" pitchFamily="34" charset="0"/>
            </a:endParaRP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20550F1B-A0BB-4212-37EB-F974BFA58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80" y="1186083"/>
            <a:ext cx="12095237" cy="599838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30000"/>
              </a:lnSpc>
              <a:spcAft>
                <a:spcPts val="1200"/>
              </a:spcAft>
              <a:buNone/>
            </a:pPr>
            <a:r>
              <a:rPr lang="fr-FR" sz="2800" dirty="0"/>
              <a:t>Cliquer sur l’outil </a:t>
            </a:r>
            <a:r>
              <a:rPr lang="fr-FR" sz="2800" dirty="0">
                <a:solidFill>
                  <a:srgbClr val="FFFF00"/>
                </a:solidFill>
              </a:rPr>
              <a:t>Remplissage et contour </a:t>
            </a:r>
            <a:r>
              <a:rPr lang="fr-FR" sz="2800" dirty="0"/>
              <a:t>puis sur </a:t>
            </a:r>
            <a:r>
              <a:rPr lang="fr-FR" sz="2800" dirty="0">
                <a:solidFill>
                  <a:srgbClr val="FFFF00"/>
                </a:solidFill>
              </a:rPr>
              <a:t>Marque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CB793FF-77A5-8B3F-8A87-207AAE80CD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403" y="2652639"/>
            <a:ext cx="4477746" cy="2448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B8C6CF5-9651-6A4F-2FB8-250A8B0376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98260" y="2652639"/>
            <a:ext cx="3508157" cy="2448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A6D7DBE-0225-84AA-89C1-C844A1243969}"/>
              </a:ext>
            </a:extLst>
          </p:cNvPr>
          <p:cNvSpPr/>
          <p:nvPr/>
        </p:nvSpPr>
        <p:spPr>
          <a:xfrm>
            <a:off x="1723829" y="4215755"/>
            <a:ext cx="1026369" cy="332122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E3B64440-30D9-CF4A-A761-110F0856619E}"/>
              </a:ext>
            </a:extLst>
          </p:cNvPr>
          <p:cNvSpPr>
            <a:spLocks noChangeAspect="1"/>
          </p:cNvSpPr>
          <p:nvPr/>
        </p:nvSpPr>
        <p:spPr>
          <a:xfrm>
            <a:off x="679335" y="3474859"/>
            <a:ext cx="777989" cy="777989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Flèche : bas 16">
            <a:extLst>
              <a:ext uri="{FF2B5EF4-FFF2-40B4-BE49-F238E27FC236}">
                <a16:creationId xmlns:a16="http://schemas.microsoft.com/office/drawing/2014/main" id="{29732F5B-2D34-5008-82A4-42B162834C8E}"/>
              </a:ext>
            </a:extLst>
          </p:cNvPr>
          <p:cNvSpPr/>
          <p:nvPr/>
        </p:nvSpPr>
        <p:spPr>
          <a:xfrm rot="16200000">
            <a:off x="5727515" y="3484082"/>
            <a:ext cx="586379" cy="667550"/>
          </a:xfrm>
          <a:prstGeom prst="down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17013693-DFF1-33B1-42E2-57396DF8C65D}"/>
              </a:ext>
            </a:extLst>
          </p:cNvPr>
          <p:cNvCxnSpPr/>
          <p:nvPr/>
        </p:nvCxnSpPr>
        <p:spPr>
          <a:xfrm>
            <a:off x="6997960" y="4111047"/>
            <a:ext cx="0" cy="858417"/>
          </a:xfrm>
          <a:prstGeom prst="line">
            <a:avLst/>
          </a:prstGeom>
          <a:ln w="12700">
            <a:solidFill>
              <a:srgbClr val="FFFF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BF54272C-0D0E-4C86-8794-70A08398411B}"/>
              </a:ext>
            </a:extLst>
          </p:cNvPr>
          <p:cNvCxnSpPr>
            <a:cxnSpLocks/>
          </p:cNvCxnSpPr>
          <p:nvPr/>
        </p:nvCxnSpPr>
        <p:spPr>
          <a:xfrm rot="16200000">
            <a:off x="8242042" y="3663177"/>
            <a:ext cx="0" cy="858417"/>
          </a:xfrm>
          <a:prstGeom prst="line">
            <a:avLst/>
          </a:prstGeom>
          <a:ln w="12700">
            <a:solidFill>
              <a:srgbClr val="FFFF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29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15" grpId="0" animBg="1"/>
      <p:bldP spid="16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721DADB-D9B2-4D90-9637-B7874C688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4234" y="2056043"/>
            <a:ext cx="4165513" cy="438294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- </a:t>
            </a:r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Courbes avec mise en évidence des points haut et bas</a:t>
            </a:r>
            <a:endParaRPr lang="fr-F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anklin Gothic Medium Cond" panose="020B0606030402020204" pitchFamily="34" charset="0"/>
            </a:endParaRP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20550F1B-A0BB-4212-37EB-F974BFA58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80" y="850181"/>
            <a:ext cx="11857481" cy="913305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Options des marques </a:t>
            </a:r>
            <a:r>
              <a:rPr lang="fr-FR" sz="2800" dirty="0"/>
              <a:t>puis sur </a:t>
            </a:r>
            <a:r>
              <a:rPr lang="fr-FR" sz="2800" dirty="0">
                <a:solidFill>
                  <a:srgbClr val="FFFF00"/>
                </a:solidFill>
              </a:rPr>
              <a:t>Prédéfini </a:t>
            </a:r>
            <a:r>
              <a:rPr lang="fr-FR" sz="2800" dirty="0"/>
              <a:t>et indiquer la taille de la marque à</a:t>
            </a:r>
            <a:r>
              <a:rPr lang="fr-FR" sz="2800" dirty="0">
                <a:solidFill>
                  <a:srgbClr val="FFFF00"/>
                </a:solidFill>
              </a:rPr>
              <a:t> 15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6D7DBE-0225-84AA-89C1-C844A1243969}"/>
              </a:ext>
            </a:extLst>
          </p:cNvPr>
          <p:cNvSpPr/>
          <p:nvPr/>
        </p:nvSpPr>
        <p:spPr>
          <a:xfrm>
            <a:off x="1794585" y="5260783"/>
            <a:ext cx="1349831" cy="332122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Flèche : bas 16">
            <a:extLst>
              <a:ext uri="{FF2B5EF4-FFF2-40B4-BE49-F238E27FC236}">
                <a16:creationId xmlns:a16="http://schemas.microsoft.com/office/drawing/2014/main" id="{29732F5B-2D34-5008-82A4-42B162834C8E}"/>
              </a:ext>
            </a:extLst>
          </p:cNvPr>
          <p:cNvSpPr/>
          <p:nvPr/>
        </p:nvSpPr>
        <p:spPr>
          <a:xfrm rot="16200000">
            <a:off x="1170107" y="4551845"/>
            <a:ext cx="403519" cy="457884"/>
          </a:xfrm>
          <a:prstGeom prst="down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67726F7-7772-EC40-2DCB-06AB3C9B42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8484" y="2357890"/>
            <a:ext cx="5984416" cy="377924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369469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15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750EF453-94A0-CCC2-ECC0-5411CD9214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91" y="1514862"/>
            <a:ext cx="3466667" cy="509523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- </a:t>
            </a:r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Courbes avec mise en évidence des points haut et bas</a:t>
            </a:r>
            <a:endParaRPr lang="fr-F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anklin Gothic Medium Cond" panose="020B0606030402020204" pitchFamily="34" charset="0"/>
            </a:endParaRP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20550F1B-A0BB-4212-37EB-F974BFA58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80" y="850182"/>
            <a:ext cx="11857481" cy="490514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800" dirty="0"/>
              <a:t>Cliquer ensuite sur </a:t>
            </a:r>
            <a:r>
              <a:rPr lang="fr-FR" sz="2800" dirty="0">
                <a:solidFill>
                  <a:srgbClr val="FFFF00"/>
                </a:solidFill>
              </a:rPr>
              <a:t>Remplissage </a:t>
            </a:r>
            <a:r>
              <a:rPr lang="fr-FR" sz="2800" dirty="0"/>
              <a:t>puis sur </a:t>
            </a:r>
            <a:r>
              <a:rPr lang="fr-FR" sz="2800" dirty="0">
                <a:solidFill>
                  <a:srgbClr val="FFFF00"/>
                </a:solidFill>
              </a:rPr>
              <a:t>Aucun remplissage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6D7DBE-0225-84AA-89C1-C844A1243969}"/>
              </a:ext>
            </a:extLst>
          </p:cNvPr>
          <p:cNvSpPr/>
          <p:nvPr/>
        </p:nvSpPr>
        <p:spPr>
          <a:xfrm>
            <a:off x="861523" y="4803584"/>
            <a:ext cx="1349831" cy="288000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Flèche : bas 16">
            <a:extLst>
              <a:ext uri="{FF2B5EF4-FFF2-40B4-BE49-F238E27FC236}">
                <a16:creationId xmlns:a16="http://schemas.microsoft.com/office/drawing/2014/main" id="{29732F5B-2D34-5008-82A4-42B162834C8E}"/>
              </a:ext>
            </a:extLst>
          </p:cNvPr>
          <p:cNvSpPr/>
          <p:nvPr/>
        </p:nvSpPr>
        <p:spPr>
          <a:xfrm rot="16200000">
            <a:off x="339684" y="4430547"/>
            <a:ext cx="403519" cy="457884"/>
          </a:xfrm>
          <a:prstGeom prst="down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D86EBC0-0CF7-7B54-72A3-5160C9E272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0789" y="1991206"/>
            <a:ext cx="6579538" cy="414029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39194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15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019C9B1F-BFAF-8621-AC01-AB3930172C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127" y="2053228"/>
            <a:ext cx="6779517" cy="430824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2D504B8-7214-2985-E1CA-1578D50FAB8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0688"/>
          <a:stretch/>
        </p:blipFill>
        <p:spPr>
          <a:xfrm>
            <a:off x="312437" y="1873975"/>
            <a:ext cx="3540660" cy="48475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- </a:t>
            </a:r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Courbes avec mise en évidence des points haut et bas</a:t>
            </a:r>
            <a:endParaRPr lang="fr-F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anklin Gothic Medium Cond" panose="020B0606030402020204" pitchFamily="34" charset="0"/>
            </a:endParaRPr>
          </a:p>
        </p:txBody>
      </p:sp>
      <p:pic>
        <p:nvPicPr>
          <p:cNvPr id="7" name="Graphique 6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20550F1B-A0BB-4212-37EB-F974BFA58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80" y="728883"/>
            <a:ext cx="11857481" cy="1023793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800" dirty="0"/>
              <a:t>Cliquer ensuite sur </a:t>
            </a:r>
            <a:r>
              <a:rPr lang="fr-FR" sz="2800" dirty="0">
                <a:solidFill>
                  <a:srgbClr val="FFFF00"/>
                </a:solidFill>
              </a:rPr>
              <a:t>Bordure </a:t>
            </a:r>
            <a:r>
              <a:rPr lang="fr-FR" sz="2800" dirty="0"/>
              <a:t>puis sur </a:t>
            </a:r>
            <a:r>
              <a:rPr lang="fr-FR" sz="2800" dirty="0">
                <a:solidFill>
                  <a:srgbClr val="FFFF00"/>
                </a:solidFill>
              </a:rPr>
              <a:t>Trait plein. </a:t>
            </a:r>
            <a:r>
              <a:rPr lang="fr-FR" sz="2800" dirty="0"/>
              <a:t>Sélectionner la couleur et l’épaisseur grâce aux options </a:t>
            </a:r>
            <a:r>
              <a:rPr lang="fr-FR" sz="2800" dirty="0">
                <a:solidFill>
                  <a:srgbClr val="FFFF00"/>
                </a:solidFill>
              </a:rPr>
              <a:t>Couleur </a:t>
            </a:r>
            <a:r>
              <a:rPr lang="fr-FR" sz="2800" dirty="0"/>
              <a:t>et</a:t>
            </a:r>
            <a:r>
              <a:rPr lang="fr-FR" sz="2800" dirty="0">
                <a:solidFill>
                  <a:srgbClr val="FFFF00"/>
                </a:solidFill>
              </a:rPr>
              <a:t> Largeur.</a:t>
            </a:r>
          </a:p>
        </p:txBody>
      </p:sp>
      <p:sp>
        <p:nvSpPr>
          <p:cNvPr id="17" name="Flèche : bas 16">
            <a:extLst>
              <a:ext uri="{FF2B5EF4-FFF2-40B4-BE49-F238E27FC236}">
                <a16:creationId xmlns:a16="http://schemas.microsoft.com/office/drawing/2014/main" id="{29732F5B-2D34-5008-82A4-42B162834C8E}"/>
              </a:ext>
            </a:extLst>
          </p:cNvPr>
          <p:cNvSpPr/>
          <p:nvPr/>
        </p:nvSpPr>
        <p:spPr>
          <a:xfrm rot="16200000">
            <a:off x="155420" y="3907397"/>
            <a:ext cx="314033" cy="307911"/>
          </a:xfrm>
          <a:prstGeom prst="down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116F6FB7-AB59-C34E-22B7-475F96DE9F0B}"/>
              </a:ext>
            </a:extLst>
          </p:cNvPr>
          <p:cNvSpPr>
            <a:spLocks noChangeAspect="1"/>
          </p:cNvSpPr>
          <p:nvPr/>
        </p:nvSpPr>
        <p:spPr>
          <a:xfrm rot="16200000">
            <a:off x="427842" y="4445365"/>
            <a:ext cx="213103" cy="208951"/>
          </a:xfrm>
          <a:prstGeom prst="downArrow">
            <a:avLst/>
          </a:prstGeom>
          <a:solidFill>
            <a:srgbClr val="FFFF00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A1282299-0FE0-0E4D-94DB-1870335B7DB3}"/>
              </a:ext>
            </a:extLst>
          </p:cNvPr>
          <p:cNvSpPr>
            <a:spLocks noChangeAspect="1"/>
          </p:cNvSpPr>
          <p:nvPr/>
        </p:nvSpPr>
        <p:spPr>
          <a:xfrm rot="16200000">
            <a:off x="2818617" y="5242290"/>
            <a:ext cx="213103" cy="208951"/>
          </a:xfrm>
          <a:prstGeom prst="downArrow">
            <a:avLst/>
          </a:prstGeom>
          <a:solidFill>
            <a:srgbClr val="FFFF00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4D45A720-6F31-EB7A-BDAE-B0348739A82E}"/>
              </a:ext>
            </a:extLst>
          </p:cNvPr>
          <p:cNvSpPr>
            <a:spLocks noChangeAspect="1"/>
          </p:cNvSpPr>
          <p:nvPr/>
        </p:nvSpPr>
        <p:spPr>
          <a:xfrm rot="16200000">
            <a:off x="2558267" y="5796791"/>
            <a:ext cx="213103" cy="208951"/>
          </a:xfrm>
          <a:prstGeom prst="downArrow">
            <a:avLst/>
          </a:prstGeom>
          <a:solidFill>
            <a:srgbClr val="FFFF00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865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17" grpId="0" animBg="1"/>
      <p:bldP spid="14" grpId="0" animBg="1"/>
      <p:bldP spid="16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C6D29E41-34BD-5900-B35C-28D2CF308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459" y="2285266"/>
            <a:ext cx="8715082" cy="439514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- </a:t>
            </a:r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Courbes avec mise en évidence des points haut et bas</a:t>
            </a:r>
            <a:endParaRPr lang="fr-F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anklin Gothic Medium Cond" panose="020B0606030402020204" pitchFamily="34" charset="0"/>
            </a:endParaRP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20550F1B-A0BB-4212-37EB-F974BFA58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04918"/>
            <a:ext cx="11857481" cy="1074388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800" dirty="0"/>
              <a:t>Refermer le volet latéral puis cliquer sur l’outil </a:t>
            </a:r>
            <a:r>
              <a:rPr lang="fr-FR" sz="2800" dirty="0">
                <a:solidFill>
                  <a:srgbClr val="FFFF00"/>
                </a:solidFill>
              </a:rPr>
              <a:t>Éléments de graphique</a:t>
            </a:r>
            <a:r>
              <a:rPr lang="fr-FR" sz="2800" dirty="0"/>
              <a:t>. Cocher ensuite la rubrique </a:t>
            </a:r>
            <a:r>
              <a:rPr lang="fr-FR" sz="2800" dirty="0">
                <a:solidFill>
                  <a:srgbClr val="FFFF00"/>
                </a:solidFill>
              </a:rPr>
              <a:t>Étiquettes de données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7163B7-AC42-5E48-DC08-84F8AC9FA710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Ajouter l’étiquette de données…</a:t>
            </a:r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EAC32A0E-5CAC-7FF8-0FAF-0992E6CE1522}"/>
              </a:ext>
            </a:extLst>
          </p:cNvPr>
          <p:cNvSpPr>
            <a:spLocks noChangeAspect="1"/>
          </p:cNvSpPr>
          <p:nvPr/>
        </p:nvSpPr>
        <p:spPr>
          <a:xfrm rot="5400000" flipH="1">
            <a:off x="10081879" y="3097610"/>
            <a:ext cx="360000" cy="408502"/>
          </a:xfrm>
          <a:prstGeom prst="down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600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3" grpId="0" build="p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- </a:t>
            </a:r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Courbes avec mise en évidence des points haut et bas</a:t>
            </a:r>
            <a:endParaRPr lang="fr-F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anklin Gothic Medium Cond" panose="020B0606030402020204" pitchFamily="34" charset="0"/>
            </a:endParaRP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20550F1B-A0BB-4212-37EB-F974BFA58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80" y="728883"/>
            <a:ext cx="11857481" cy="1023793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800" dirty="0"/>
              <a:t>Répéter l’opération de mise en forme pour le point bas (Couleur de contour rouge) ainsi que l’insertion de l’étiquette de données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067319C-D71D-753E-FEFE-17F5EB1DA6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6000" y="1761164"/>
            <a:ext cx="7400000" cy="482857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46287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- </a:t>
            </a:r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Courbes avec mise en évidence des points haut et bas</a:t>
            </a:r>
            <a:endParaRPr lang="fr-F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anklin Gothic Medium Cond" panose="020B0606030402020204" pitchFamily="34" charset="0"/>
            </a:endParaRP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20550F1B-A0BB-4212-37EB-F974BFA58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64958"/>
            <a:ext cx="11857481" cy="559616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800" dirty="0"/>
              <a:t>Double cliquer sur la courbe. Le volet latéral apparaît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7163B7-AC42-5E48-DC08-84F8AC9FA710}"/>
              </a:ext>
            </a:extLst>
          </p:cNvPr>
          <p:cNvSpPr txBox="1">
            <a:spLocks/>
          </p:cNvSpPr>
          <p:nvPr/>
        </p:nvSpPr>
        <p:spPr>
          <a:xfrm>
            <a:off x="0" y="753926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Lisser la courbe…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A56D88D-83C6-4079-E40D-F7E36CC95E7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6326"/>
          <a:stretch/>
        </p:blipFill>
        <p:spPr>
          <a:xfrm>
            <a:off x="367735" y="2084316"/>
            <a:ext cx="2506094" cy="460289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5AA2D92A-DC55-E4B1-0D8C-6D6C49B550CA}"/>
              </a:ext>
            </a:extLst>
          </p:cNvPr>
          <p:cNvSpPr txBox="1">
            <a:spLocks/>
          </p:cNvSpPr>
          <p:nvPr/>
        </p:nvSpPr>
        <p:spPr>
          <a:xfrm>
            <a:off x="0" y="1538666"/>
            <a:ext cx="11857481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800" dirty="0"/>
              <a:t>Cliquer sur l’icône </a:t>
            </a:r>
            <a:r>
              <a:rPr lang="fr-FR" sz="2800" dirty="0">
                <a:solidFill>
                  <a:srgbClr val="FFFF00"/>
                </a:solidFill>
              </a:rPr>
              <a:t>Remplissage et contour </a:t>
            </a:r>
            <a:r>
              <a:rPr lang="fr-FR" sz="2800" dirty="0"/>
              <a:t>puis cocher l’option </a:t>
            </a:r>
            <a:r>
              <a:rPr lang="fr-FR" sz="2800" dirty="0">
                <a:solidFill>
                  <a:srgbClr val="FFFF00"/>
                </a:solidFill>
              </a:rPr>
              <a:t>Lissage</a:t>
            </a: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A8DDFBC7-07B1-835F-DE63-46AFB940A14E}"/>
              </a:ext>
            </a:extLst>
          </p:cNvPr>
          <p:cNvSpPr/>
          <p:nvPr/>
        </p:nvSpPr>
        <p:spPr>
          <a:xfrm rot="16200000">
            <a:off x="303201" y="6387519"/>
            <a:ext cx="314033" cy="307911"/>
          </a:xfrm>
          <a:prstGeom prst="down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830262F-C1B8-29CB-A9E4-4DCE6CA0ABA9}"/>
              </a:ext>
            </a:extLst>
          </p:cNvPr>
          <p:cNvSpPr>
            <a:spLocks noChangeAspect="1"/>
          </p:cNvSpPr>
          <p:nvPr/>
        </p:nvSpPr>
        <p:spPr>
          <a:xfrm>
            <a:off x="367735" y="2542780"/>
            <a:ext cx="422944" cy="422944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3516DC9-50D5-EE51-7246-4279A26808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6950" y="2112643"/>
            <a:ext cx="6917409" cy="454623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59216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3" grpId="0" build="p"/>
      <p:bldP spid="9" grpId="0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- </a:t>
            </a:r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Courbes avec mise en évidence des points haut et bas</a:t>
            </a:r>
            <a:endParaRPr lang="fr-F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anklin Gothic Medium Cond" panose="020B0606030402020204" pitchFamily="34" charset="0"/>
            </a:endParaRP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20550F1B-A0BB-4212-37EB-F974BFA58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64958"/>
            <a:ext cx="11857481" cy="559616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800" dirty="0"/>
              <a:t>Il ne reste plus qu’à supprimer le titre, la légende, de mettre en forme les étiquettes de données puis d’ajouter un quadrillage vertical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7163B7-AC42-5E48-DC08-84F8AC9FA710}"/>
              </a:ext>
            </a:extLst>
          </p:cNvPr>
          <p:cNvSpPr txBox="1">
            <a:spLocks/>
          </p:cNvSpPr>
          <p:nvPr/>
        </p:nvSpPr>
        <p:spPr>
          <a:xfrm>
            <a:off x="0" y="753926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Finition…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2691072-E88B-76F2-34FA-98C076FD34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6917" y="2146033"/>
            <a:ext cx="6918168" cy="453444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1568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1195</TotalTime>
  <Words>733</Words>
  <Application>Microsoft Office PowerPoint</Application>
  <PresentationFormat>Grand écran</PresentationFormat>
  <Paragraphs>104</Paragraphs>
  <Slides>19</Slides>
  <Notes>19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414</cp:revision>
  <dcterms:created xsi:type="dcterms:W3CDTF">2022-09-28T14:03:26Z</dcterms:created>
  <dcterms:modified xsi:type="dcterms:W3CDTF">2023-01-30T10:07:09Z</dcterms:modified>
</cp:coreProperties>
</file>