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71" r:id="rId2"/>
    <p:sldId id="260" r:id="rId3"/>
    <p:sldId id="273" r:id="rId4"/>
    <p:sldId id="287" r:id="rId5"/>
    <p:sldId id="288" r:id="rId6"/>
    <p:sldId id="290" r:id="rId7"/>
    <p:sldId id="291" r:id="rId8"/>
    <p:sldId id="292" r:id="rId9"/>
    <p:sldId id="293" r:id="rId10"/>
    <p:sldId id="294" r:id="rId11"/>
    <p:sldId id="295" r:id="rId12"/>
    <p:sldId id="296" r:id="rId13"/>
    <p:sldId id="297" r:id="rId14"/>
    <p:sldId id="298" r:id="rId15"/>
    <p:sldId id="299" r:id="rId16"/>
    <p:sldId id="300" r:id="rId17"/>
    <p:sldId id="301" r:id="rId18"/>
    <p:sldId id="302" r:id="rId19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54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2ACA81-B7EC-46E4-8955-28F6FEA5E574}" v="4" dt="2023-01-22T11:17:43.048"/>
    <p1510:client id="{DA544C23-7741-4AA4-82DC-4A52CEC544DB}" v="630" dt="2023-01-22T12:01:30.0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03" autoAdjust="0"/>
    <p:restoredTop sz="94712" autoAdjust="0"/>
  </p:normalViewPr>
  <p:slideViewPr>
    <p:cSldViewPr snapToGrid="0">
      <p:cViewPr varScale="1">
        <p:scale>
          <a:sx n="98" d="100"/>
          <a:sy n="98" d="100"/>
        </p:scale>
        <p:origin x="1074" y="78"/>
      </p:cViewPr>
      <p:guideLst>
        <p:guide orient="horz" pos="2160"/>
        <p:guide pos="354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onel ZANITTI" userId="1e51b01e59126d6e" providerId="LiveId" clId="{57184440-D3AD-4F5F-B967-E832C14A1EC3}"/>
    <pc:docChg chg="undo custSel addSld delSld modSld modMainMaster">
      <pc:chgData name="Lionel ZANITTI" userId="1e51b01e59126d6e" providerId="LiveId" clId="{57184440-D3AD-4F5F-B967-E832C14A1EC3}" dt="2022-11-05T14:43:20.768" v="1642"/>
      <pc:docMkLst>
        <pc:docMk/>
      </pc:docMkLst>
      <pc:sldChg chg="addSp delSp modSp mod delAnim modAnim">
        <pc:chgData name="Lionel ZANITTI" userId="1e51b01e59126d6e" providerId="LiveId" clId="{57184440-D3AD-4F5F-B967-E832C14A1EC3}" dt="2022-11-05T13:20:30.693" v="752" actId="14100"/>
        <pc:sldMkLst>
          <pc:docMk/>
          <pc:sldMk cId="2169832658" sldId="260"/>
        </pc:sldMkLst>
        <pc:spChg chg="mod">
          <ac:chgData name="Lionel ZANITTI" userId="1e51b01e59126d6e" providerId="LiveId" clId="{57184440-D3AD-4F5F-B967-E832C14A1EC3}" dt="2022-11-05T13:19:59.866" v="746" actId="6549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57184440-D3AD-4F5F-B967-E832C14A1EC3}" dt="2022-11-05T13:20:05.445" v="747" actId="207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6:47.033" v="634" actId="20577"/>
          <ac:spMkLst>
            <pc:docMk/>
            <pc:sldMk cId="2169832658" sldId="260"/>
            <ac:spMk id="5" creationId="{C0AF89E8-B08C-5A74-99DF-9BAA81C160F3}"/>
          </ac:spMkLst>
        </pc:spChg>
        <pc:spChg chg="add mod">
          <ac:chgData name="Lionel ZANITTI" userId="1e51b01e59126d6e" providerId="LiveId" clId="{57184440-D3AD-4F5F-B967-E832C14A1EC3}" dt="2022-11-05T13:20:30.693" v="752" actId="14100"/>
          <ac:spMkLst>
            <pc:docMk/>
            <pc:sldMk cId="2169832658" sldId="260"/>
            <ac:spMk id="6" creationId="{1CBD4822-3F11-8F8D-478E-E619B3F8F008}"/>
          </ac:spMkLst>
        </pc:spChg>
        <pc:spChg chg="add del mod">
          <ac:chgData name="Lionel ZANITTI" userId="1e51b01e59126d6e" providerId="LiveId" clId="{57184440-D3AD-4F5F-B967-E832C14A1EC3}" dt="2022-11-05T07:53:15.525" v="161" actId="478"/>
          <ac:spMkLst>
            <pc:docMk/>
            <pc:sldMk cId="2169832658" sldId="260"/>
            <ac:spMk id="7" creationId="{C1786CBA-509C-DBAC-7317-A7410BEF06AC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9" creationId="{A8EC863B-5F30-25CF-7310-16E7CE035CD8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10" creationId="{E4D8A639-E427-FBD2-E354-146B78A80753}"/>
          </ac:spMkLst>
        </pc:spChg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879804219" sldId="261"/>
        </pc:sldMkLst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803842256" sldId="262"/>
        </pc:sldMkLst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154684402" sldId="266"/>
        </pc:sldMkLst>
      </pc:sldChg>
      <pc:sldChg chg="modSp">
        <pc:chgData name="Lionel ZANITTI" userId="1e51b01e59126d6e" providerId="LiveId" clId="{57184440-D3AD-4F5F-B967-E832C14A1EC3}" dt="2022-11-05T13:48:58.935" v="1641" actId="20577"/>
        <pc:sldMkLst>
          <pc:docMk/>
          <pc:sldMk cId="2105515201" sldId="271"/>
        </pc:sldMkLst>
        <pc:graphicFrameChg chg="mod">
          <ac:chgData name="Lionel ZANITTI" userId="1e51b01e59126d6e" providerId="LiveId" clId="{57184440-D3AD-4F5F-B967-E832C14A1EC3}" dt="2022-11-05T13:48:58.935" v="1641" actId="20577"/>
          <ac:graphicFrameMkLst>
            <pc:docMk/>
            <pc:sldMk cId="2105515201" sldId="271"/>
            <ac:graphicFrameMk id="10" creationId="{4DBF5C5D-E8C1-4EFB-87B6-B4245AB407AE}"/>
          </ac:graphicFrameMkLst>
        </pc:graphicFrameChg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026943280" sldId="283"/>
        </pc:sldMkLst>
      </pc:sldChg>
      <pc:sldChg chg="addSp delSp modSp add mod addAnim delAnim modAnim">
        <pc:chgData name="Lionel ZANITTI" userId="1e51b01e59126d6e" providerId="LiveId" clId="{57184440-D3AD-4F5F-B967-E832C14A1EC3}" dt="2022-11-05T13:21:04.336" v="755" actId="1076"/>
        <pc:sldMkLst>
          <pc:docMk/>
          <pc:sldMk cId="2651841475" sldId="284"/>
        </pc:sldMkLst>
        <pc:spChg chg="mod">
          <ac:chgData name="Lionel ZANITTI" userId="1e51b01e59126d6e" providerId="LiveId" clId="{57184440-D3AD-4F5F-B967-E832C14A1EC3}" dt="2022-11-05T08:07:38.034" v="671" actId="6549"/>
          <ac:spMkLst>
            <pc:docMk/>
            <pc:sldMk cId="2651841475" sldId="284"/>
            <ac:spMk id="2" creationId="{40FB6FB6-A6FF-ADED-6CCB-515CB4CFF698}"/>
          </ac:spMkLst>
        </pc:spChg>
        <pc:spChg chg="del mod">
          <ac:chgData name="Lionel ZANITTI" userId="1e51b01e59126d6e" providerId="LiveId" clId="{57184440-D3AD-4F5F-B967-E832C14A1EC3}" dt="2022-11-05T08:07:41.019" v="672" actId="478"/>
          <ac:spMkLst>
            <pc:docMk/>
            <pc:sldMk cId="2651841475" sldId="284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6:58.882" v="635"/>
          <ac:spMkLst>
            <pc:docMk/>
            <pc:sldMk cId="2651841475" sldId="284"/>
            <ac:spMk id="5" creationId="{C0AF89E8-B08C-5A74-99DF-9BAA81C160F3}"/>
          </ac:spMkLst>
        </pc:spChg>
        <pc:spChg chg="del">
          <ac:chgData name="Lionel ZANITTI" userId="1e51b01e59126d6e" providerId="LiveId" clId="{57184440-D3AD-4F5F-B967-E832C14A1EC3}" dt="2022-11-05T07:54:31.449" v="252" actId="478"/>
          <ac:spMkLst>
            <pc:docMk/>
            <pc:sldMk cId="2651841475" sldId="284"/>
            <ac:spMk id="6" creationId="{1CBD4822-3F11-8F8D-478E-E619B3F8F008}"/>
          </ac:spMkLst>
        </pc:spChg>
        <pc:spChg chg="mod">
          <ac:chgData name="Lionel ZANITTI" userId="1e51b01e59126d6e" providerId="LiveId" clId="{57184440-D3AD-4F5F-B967-E832C14A1EC3}" dt="2022-11-05T13:20:59.706" v="754" actId="108"/>
          <ac:spMkLst>
            <pc:docMk/>
            <pc:sldMk cId="2651841475" sldId="284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08:08:39.363" v="719" actId="1076"/>
          <ac:spMkLst>
            <pc:docMk/>
            <pc:sldMk cId="2651841475" sldId="284"/>
            <ac:spMk id="9" creationId="{A8EC863B-5F30-25CF-7310-16E7CE035CD8}"/>
          </ac:spMkLst>
        </pc:spChg>
        <pc:spChg chg="del">
          <ac:chgData name="Lionel ZANITTI" userId="1e51b01e59126d6e" providerId="LiveId" clId="{57184440-D3AD-4F5F-B967-E832C14A1EC3}" dt="2022-11-05T07:58:15.642" v="551" actId="478"/>
          <ac:spMkLst>
            <pc:docMk/>
            <pc:sldMk cId="2651841475" sldId="284"/>
            <ac:spMk id="10" creationId="{E4D8A639-E427-FBD2-E354-146B78A80753}"/>
          </ac:spMkLst>
        </pc:spChg>
        <pc:spChg chg="add del mod">
          <ac:chgData name="Lionel ZANITTI" userId="1e51b01e59126d6e" providerId="LiveId" clId="{57184440-D3AD-4F5F-B967-E832C14A1EC3}" dt="2022-11-05T08:07:43.822" v="673" actId="478"/>
          <ac:spMkLst>
            <pc:docMk/>
            <pc:sldMk cId="2651841475" sldId="284"/>
            <ac:spMk id="15" creationId="{68FBD764-93DB-3AEC-CAC1-5997D2972C46}"/>
          </ac:spMkLst>
        </pc:spChg>
        <pc:picChg chg="add mod">
          <ac:chgData name="Lionel ZANITTI" userId="1e51b01e59126d6e" providerId="LiveId" clId="{57184440-D3AD-4F5F-B967-E832C14A1EC3}" dt="2022-11-05T13:21:04.336" v="755" actId="1076"/>
          <ac:picMkLst>
            <pc:docMk/>
            <pc:sldMk cId="2651841475" sldId="284"/>
            <ac:picMk id="11" creationId="{36EDA2E3-82C8-FE0C-C3E2-8F45EFD1B77D}"/>
          </ac:picMkLst>
        </pc:picChg>
        <pc:picChg chg="add mod">
          <ac:chgData name="Lionel ZANITTI" userId="1e51b01e59126d6e" providerId="LiveId" clId="{57184440-D3AD-4F5F-B967-E832C14A1EC3}" dt="2022-11-05T08:09:05.971" v="725" actId="14100"/>
          <ac:picMkLst>
            <pc:docMk/>
            <pc:sldMk cId="2651841475" sldId="284"/>
            <ac:picMk id="13" creationId="{D8CDCD5E-9E12-8B47-EED3-07A66AB9E36C}"/>
          </ac:picMkLst>
        </pc:picChg>
      </pc:sldChg>
      <pc:sldChg chg="addSp delSp modSp add mod delAnim modAnim">
        <pc:chgData name="Lionel ZANITTI" userId="1e51b01e59126d6e" providerId="LiveId" clId="{57184440-D3AD-4F5F-B967-E832C14A1EC3}" dt="2022-11-05T13:25:36.679" v="894" actId="12789"/>
        <pc:sldMkLst>
          <pc:docMk/>
          <pc:sldMk cId="1179080191" sldId="285"/>
        </pc:sldMkLst>
        <pc:spChg chg="mod">
          <ac:chgData name="Lionel ZANITTI" userId="1e51b01e59126d6e" providerId="LiveId" clId="{57184440-D3AD-4F5F-B967-E832C14A1EC3}" dt="2022-11-05T13:21:33.645" v="756"/>
          <ac:spMkLst>
            <pc:docMk/>
            <pc:sldMk cId="1179080191" sldId="285"/>
            <ac:spMk id="2" creationId="{40FB6FB6-A6FF-ADED-6CCB-515CB4CFF698}"/>
          </ac:spMkLst>
        </pc:spChg>
        <pc:spChg chg="del">
          <ac:chgData name="Lionel ZANITTI" userId="1e51b01e59126d6e" providerId="LiveId" clId="{57184440-D3AD-4F5F-B967-E832C14A1EC3}" dt="2022-11-05T13:21:52.235" v="760" actId="478"/>
          <ac:spMkLst>
            <pc:docMk/>
            <pc:sldMk cId="1179080191" sldId="285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7:02.584" v="636"/>
          <ac:spMkLst>
            <pc:docMk/>
            <pc:sldMk cId="1179080191" sldId="285"/>
            <ac:spMk id="5" creationId="{C0AF89E8-B08C-5A74-99DF-9BAA81C160F3}"/>
          </ac:spMkLst>
        </pc:spChg>
        <pc:spChg chg="add del mod">
          <ac:chgData name="Lionel ZANITTI" userId="1e51b01e59126d6e" providerId="LiveId" clId="{57184440-D3AD-4F5F-B967-E832C14A1EC3}" dt="2022-11-05T13:21:54.533" v="761" actId="478"/>
          <ac:spMkLst>
            <pc:docMk/>
            <pc:sldMk cId="1179080191" sldId="285"/>
            <ac:spMk id="7" creationId="{41E1CC34-2717-1655-6851-783FC51CD159}"/>
          </ac:spMkLst>
        </pc:spChg>
        <pc:spChg chg="mod">
          <ac:chgData name="Lionel ZANITTI" userId="1e51b01e59126d6e" providerId="LiveId" clId="{57184440-D3AD-4F5F-B967-E832C14A1EC3}" dt="2022-11-05T13:24:05.255" v="858" actId="6549"/>
          <ac:spMkLst>
            <pc:docMk/>
            <pc:sldMk cId="1179080191" sldId="285"/>
            <ac:spMk id="8" creationId="{9F4653ED-FAEE-2277-DEA3-68659DCE9DDE}"/>
          </ac:spMkLst>
        </pc:spChg>
        <pc:spChg chg="del mod">
          <ac:chgData name="Lionel ZANITTI" userId="1e51b01e59126d6e" providerId="LiveId" clId="{57184440-D3AD-4F5F-B967-E832C14A1EC3}" dt="2022-11-05T07:57:02.852" v="549" actId="478"/>
          <ac:spMkLst>
            <pc:docMk/>
            <pc:sldMk cId="1179080191" sldId="285"/>
            <ac:spMk id="9" creationId="{A8EC863B-5F30-25CF-7310-16E7CE035CD8}"/>
          </ac:spMkLst>
        </pc:spChg>
        <pc:spChg chg="del">
          <ac:chgData name="Lionel ZANITTI" userId="1e51b01e59126d6e" providerId="LiveId" clId="{57184440-D3AD-4F5F-B967-E832C14A1EC3}" dt="2022-11-05T07:56:48.215" v="518" actId="478"/>
          <ac:spMkLst>
            <pc:docMk/>
            <pc:sldMk cId="1179080191" sldId="285"/>
            <ac:spMk id="10" creationId="{E4D8A639-E427-FBD2-E354-146B78A80753}"/>
          </ac:spMkLst>
        </pc:spChg>
        <pc:spChg chg="add mod">
          <ac:chgData name="Lionel ZANITTI" userId="1e51b01e59126d6e" providerId="LiveId" clId="{57184440-D3AD-4F5F-B967-E832C14A1EC3}" dt="2022-11-05T13:25:36.679" v="894" actId="12789"/>
          <ac:spMkLst>
            <pc:docMk/>
            <pc:sldMk cId="1179080191" sldId="285"/>
            <ac:spMk id="13" creationId="{B8290DA0-84B7-48F9-95F3-1C4A057F3337}"/>
          </ac:spMkLst>
        </pc:spChg>
        <pc:picChg chg="add mod">
          <ac:chgData name="Lionel ZANITTI" userId="1e51b01e59126d6e" providerId="LiveId" clId="{57184440-D3AD-4F5F-B967-E832C14A1EC3}" dt="2022-11-05T13:25:36.679" v="894" actId="12789"/>
          <ac:picMkLst>
            <pc:docMk/>
            <pc:sldMk cId="1179080191" sldId="285"/>
            <ac:picMk id="12" creationId="{04E763B7-8546-CF69-FD91-B4DE40E2753D}"/>
          </ac:picMkLst>
        </pc:picChg>
        <pc:picChg chg="add mod">
          <ac:chgData name="Lionel ZANITTI" userId="1e51b01e59126d6e" providerId="LiveId" clId="{57184440-D3AD-4F5F-B967-E832C14A1EC3}" dt="2022-11-05T13:25:36.679" v="894" actId="12789"/>
          <ac:picMkLst>
            <pc:docMk/>
            <pc:sldMk cId="1179080191" sldId="285"/>
            <ac:picMk id="1026" creationId="{E246FDB0-3F26-20E3-71B2-3BE7EA0038E0}"/>
          </ac:picMkLst>
        </pc:picChg>
      </pc:sldChg>
      <pc:sldChg chg="addSp delSp modSp add mod delAnim modAnim">
        <pc:chgData name="Lionel ZANITTI" userId="1e51b01e59126d6e" providerId="LiveId" clId="{57184440-D3AD-4F5F-B967-E832C14A1EC3}" dt="2022-11-05T13:25:56.401" v="932" actId="6549"/>
        <pc:sldMkLst>
          <pc:docMk/>
          <pc:sldMk cId="3635308566" sldId="286"/>
        </pc:sldMkLst>
        <pc:spChg chg="mod">
          <ac:chgData name="Lionel ZANITTI" userId="1e51b01e59126d6e" providerId="LiveId" clId="{57184440-D3AD-4F5F-B967-E832C14A1EC3}" dt="2022-11-05T13:21:41.211" v="757"/>
          <ac:spMkLst>
            <pc:docMk/>
            <pc:sldMk cId="3635308566" sldId="286"/>
            <ac:spMk id="2" creationId="{40FB6FB6-A6FF-ADED-6CCB-515CB4CFF698}"/>
          </ac:spMkLst>
        </pc:spChg>
        <pc:spChg chg="del">
          <ac:chgData name="Lionel ZANITTI" userId="1e51b01e59126d6e" providerId="LiveId" clId="{57184440-D3AD-4F5F-B967-E832C14A1EC3}" dt="2022-11-05T13:21:46.248" v="758" actId="478"/>
          <ac:spMkLst>
            <pc:docMk/>
            <pc:sldMk cId="3635308566" sldId="286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7:06.572" v="637"/>
          <ac:spMkLst>
            <pc:docMk/>
            <pc:sldMk cId="3635308566" sldId="286"/>
            <ac:spMk id="5" creationId="{C0AF89E8-B08C-5A74-99DF-9BAA81C160F3}"/>
          </ac:spMkLst>
        </pc:spChg>
        <pc:spChg chg="mod">
          <ac:chgData name="Lionel ZANITTI" userId="1e51b01e59126d6e" providerId="LiveId" clId="{57184440-D3AD-4F5F-B967-E832C14A1EC3}" dt="2022-11-05T13:25:56.401" v="932" actId="6549"/>
          <ac:spMkLst>
            <pc:docMk/>
            <pc:sldMk cId="3635308566" sldId="286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13:21:48.777" v="759" actId="478"/>
          <ac:spMkLst>
            <pc:docMk/>
            <pc:sldMk cId="3635308566" sldId="286"/>
            <ac:spMk id="10" creationId="{7CAE03E5-AF12-682E-808A-9A70D6251F2C}"/>
          </ac:spMkLst>
        </pc:spChg>
        <pc:picChg chg="add mod">
          <ac:chgData name="Lionel ZANITTI" userId="1e51b01e59126d6e" providerId="LiveId" clId="{57184440-D3AD-4F5F-B967-E832C14A1EC3}" dt="2022-11-05T13:23:26.779" v="848" actId="14100"/>
          <ac:picMkLst>
            <pc:docMk/>
            <pc:sldMk cId="3635308566" sldId="286"/>
            <ac:picMk id="7" creationId="{07AA2D90-1EC6-F9AC-90EF-19205468E634}"/>
          </ac:picMkLst>
        </pc:picChg>
        <pc:picChg chg="del">
          <ac:chgData name="Lionel ZANITTI" userId="1e51b01e59126d6e" providerId="LiveId" clId="{57184440-D3AD-4F5F-B967-E832C14A1EC3}" dt="2022-11-05T08:01:01.664" v="580" actId="478"/>
          <ac:picMkLst>
            <pc:docMk/>
            <pc:sldMk cId="3635308566" sldId="286"/>
            <ac:picMk id="1026" creationId="{E246FDB0-3F26-20E3-71B2-3BE7EA0038E0}"/>
          </ac:picMkLst>
        </pc:picChg>
      </pc:sldChg>
      <pc:sldChg chg="new del">
        <pc:chgData name="Lionel ZANITTI" userId="1e51b01e59126d6e" providerId="LiveId" clId="{57184440-D3AD-4F5F-B967-E832C14A1EC3}" dt="2022-11-05T13:26:52.352" v="1030" actId="47"/>
        <pc:sldMkLst>
          <pc:docMk/>
          <pc:sldMk cId="1752063359" sldId="287"/>
        </pc:sldMkLst>
      </pc:sldChg>
      <pc:sldChg chg="addSp delSp modSp add mod delAnim modAnim">
        <pc:chgData name="Lionel ZANITTI" userId="1e51b01e59126d6e" providerId="LiveId" clId="{57184440-D3AD-4F5F-B967-E832C14A1EC3}" dt="2022-11-05T13:28:28.639" v="1081" actId="1036"/>
        <pc:sldMkLst>
          <pc:docMk/>
          <pc:sldMk cId="2660387888" sldId="288"/>
        </pc:sldMkLst>
        <pc:spChg chg="mod">
          <ac:chgData name="Lionel ZANITTI" userId="1e51b01e59126d6e" providerId="LiveId" clId="{57184440-D3AD-4F5F-B967-E832C14A1EC3}" dt="2022-11-05T13:28:28.639" v="1081" actId="1036"/>
          <ac:spMkLst>
            <pc:docMk/>
            <pc:sldMk cId="2660387888" sldId="288"/>
            <ac:spMk id="8" creationId="{9F4653ED-FAEE-2277-DEA3-68659DCE9DDE}"/>
          </ac:spMkLst>
        </pc:spChg>
        <pc:picChg chg="add mod">
          <ac:chgData name="Lionel ZANITTI" userId="1e51b01e59126d6e" providerId="LiveId" clId="{57184440-D3AD-4F5F-B967-E832C14A1EC3}" dt="2022-11-05T13:28:24.626" v="1074" actId="1036"/>
          <ac:picMkLst>
            <pc:docMk/>
            <pc:sldMk cId="2660387888" sldId="288"/>
            <ac:picMk id="6" creationId="{095C4077-11B1-669D-D9CD-35FAF4E7FDAF}"/>
          </ac:picMkLst>
        </pc:picChg>
        <pc:picChg chg="del">
          <ac:chgData name="Lionel ZANITTI" userId="1e51b01e59126d6e" providerId="LiveId" clId="{57184440-D3AD-4F5F-B967-E832C14A1EC3}" dt="2022-11-05T13:27:26.407" v="1031" actId="478"/>
          <ac:picMkLst>
            <pc:docMk/>
            <pc:sldMk cId="2660387888" sldId="288"/>
            <ac:picMk id="7" creationId="{07AA2D90-1EC6-F9AC-90EF-19205468E634}"/>
          </ac:picMkLst>
        </pc:picChg>
      </pc:sldChg>
      <pc:sldChg chg="addSp modSp add mod modAnim">
        <pc:chgData name="Lionel ZANITTI" userId="1e51b01e59126d6e" providerId="LiveId" clId="{57184440-D3AD-4F5F-B967-E832C14A1EC3}" dt="2022-11-05T13:47:48.690" v="1582"/>
        <pc:sldMkLst>
          <pc:docMk/>
          <pc:sldMk cId="2802833135" sldId="289"/>
        </pc:sldMkLst>
        <pc:spChg chg="mod">
          <ac:chgData name="Lionel ZANITTI" userId="1e51b01e59126d6e" providerId="LiveId" clId="{57184440-D3AD-4F5F-B967-E832C14A1EC3}" dt="2022-11-05T13:30:45.680" v="1348" actId="14100"/>
          <ac:spMkLst>
            <pc:docMk/>
            <pc:sldMk cId="2802833135" sldId="289"/>
            <ac:spMk id="8" creationId="{9F4653ED-FAEE-2277-DEA3-68659DCE9DDE}"/>
          </ac:spMkLst>
        </pc:spChg>
        <pc:spChg chg="add mod">
          <ac:chgData name="Lionel ZANITTI" userId="1e51b01e59126d6e" providerId="LiveId" clId="{57184440-D3AD-4F5F-B967-E832C14A1EC3}" dt="2022-11-05T13:38:56.334" v="1441" actId="1037"/>
          <ac:spMkLst>
            <pc:docMk/>
            <pc:sldMk cId="2802833135" sldId="289"/>
            <ac:spMk id="11" creationId="{B2A5FC4E-250B-3B14-0D3A-593180A2D91A}"/>
          </ac:spMkLst>
        </pc:spChg>
        <pc:spChg chg="add mod">
          <ac:chgData name="Lionel ZANITTI" userId="1e51b01e59126d6e" providerId="LiveId" clId="{57184440-D3AD-4F5F-B967-E832C14A1EC3}" dt="2022-11-05T13:38:49.054" v="1435" actId="1036"/>
          <ac:spMkLst>
            <pc:docMk/>
            <pc:sldMk cId="2802833135" sldId="289"/>
            <ac:spMk id="12" creationId="{66AC7F40-5A56-A786-FA6B-3DD8F8C912C0}"/>
          </ac:spMkLst>
        </pc:spChg>
        <pc:spChg chg="add mod">
          <ac:chgData name="Lionel ZANITTI" userId="1e51b01e59126d6e" providerId="LiveId" clId="{57184440-D3AD-4F5F-B967-E832C14A1EC3}" dt="2022-11-05T13:43:55.571" v="1548" actId="14100"/>
          <ac:spMkLst>
            <pc:docMk/>
            <pc:sldMk cId="2802833135" sldId="289"/>
            <ac:spMk id="13" creationId="{2C4D7552-DED4-8277-B3FD-4C8E193039F2}"/>
          </ac:spMkLst>
        </pc:spChg>
        <pc:spChg chg="add mod">
          <ac:chgData name="Lionel ZANITTI" userId="1e51b01e59126d6e" providerId="LiveId" clId="{57184440-D3AD-4F5F-B967-E832C14A1EC3}" dt="2022-11-05T13:43:42.834" v="1547"/>
          <ac:spMkLst>
            <pc:docMk/>
            <pc:sldMk cId="2802833135" sldId="289"/>
            <ac:spMk id="14" creationId="{14E01BCF-0643-546F-3E2B-45ED499EE1AE}"/>
          </ac:spMkLst>
        </pc:spChg>
        <pc:picChg chg="mod modCrop">
          <ac:chgData name="Lionel ZANITTI" userId="1e51b01e59126d6e" providerId="LiveId" clId="{57184440-D3AD-4F5F-B967-E832C14A1EC3}" dt="2022-11-05T13:38:49.054" v="1435" actId="1036"/>
          <ac:picMkLst>
            <pc:docMk/>
            <pc:sldMk cId="2802833135" sldId="289"/>
            <ac:picMk id="6" creationId="{095C4077-11B1-669D-D9CD-35FAF4E7FDAF}"/>
          </ac:picMkLst>
        </pc:picChg>
        <pc:picChg chg="add mod">
          <ac:chgData name="Lionel ZANITTI" userId="1e51b01e59126d6e" providerId="LiveId" clId="{57184440-D3AD-4F5F-B967-E832C14A1EC3}" dt="2022-11-05T13:38:49.054" v="1435" actId="1036"/>
          <ac:picMkLst>
            <pc:docMk/>
            <pc:sldMk cId="2802833135" sldId="289"/>
            <ac:picMk id="7" creationId="{D05D66E3-5FF8-9E8B-1B7B-7AE5BEADE9C3}"/>
          </ac:picMkLst>
        </pc:picChg>
        <pc:picChg chg="add mod">
          <ac:chgData name="Lionel ZANITTI" userId="1e51b01e59126d6e" providerId="LiveId" clId="{57184440-D3AD-4F5F-B967-E832C14A1EC3}" dt="2022-11-05T13:39:07.203" v="1449" actId="1038"/>
          <ac:picMkLst>
            <pc:docMk/>
            <pc:sldMk cId="2802833135" sldId="289"/>
            <ac:picMk id="10" creationId="{E39447A2-4CA4-FB08-9AA8-3FAA2C4C241E}"/>
          </ac:picMkLst>
        </pc:picChg>
      </pc:sldChg>
      <pc:sldMasterChg chg="addSp modSp">
        <pc:chgData name="Lionel ZANITTI" userId="1e51b01e59126d6e" providerId="LiveId" clId="{57184440-D3AD-4F5F-B967-E832C14A1EC3}" dt="2022-11-05T14:43:20.768" v="1642"/>
        <pc:sldMasterMkLst>
          <pc:docMk/>
          <pc:sldMasterMk cId="3853920126" sldId="2147483648"/>
        </pc:sldMasterMkLst>
        <pc:picChg chg="add mod">
          <ac:chgData name="Lionel ZANITTI" userId="1e51b01e59126d6e" providerId="LiveId" clId="{57184440-D3AD-4F5F-B967-E832C14A1EC3}" dt="2022-11-05T14:43:20.768" v="1642"/>
          <ac:picMkLst>
            <pc:docMk/>
            <pc:sldMasterMk cId="3853920126" sldId="2147483648"/>
            <ac:picMk id="4" creationId="{EB70B99F-4E49-3610-53B8-6FE1B8ABA9D1}"/>
          </ac:picMkLst>
        </pc:picChg>
      </pc:sldMasterChg>
    </pc:docChg>
  </pc:docChgLst>
  <pc:docChgLst>
    <pc:chgData name="Lionel ZANITTI" userId="1e51b01e59126d6e" providerId="LiveId" clId="{702ACA81-B7EC-46E4-8955-28F6FEA5E574}"/>
    <pc:docChg chg="custSel delSld modSld modMainMaster">
      <pc:chgData name="Lionel ZANITTI" userId="1e51b01e59126d6e" providerId="LiveId" clId="{702ACA81-B7EC-46E4-8955-28F6FEA5E574}" dt="2023-01-22T11:17:57.012" v="7" actId="478"/>
      <pc:docMkLst>
        <pc:docMk/>
      </pc:docMkLst>
      <pc:sldChg chg="del">
        <pc:chgData name="Lionel ZANITTI" userId="1e51b01e59126d6e" providerId="LiveId" clId="{702ACA81-B7EC-46E4-8955-28F6FEA5E574}" dt="2023-01-22T11:17:45.392" v="6" actId="47"/>
        <pc:sldMkLst>
          <pc:docMk/>
          <pc:sldMk cId="2017237861" sldId="264"/>
        </pc:sldMkLst>
      </pc:sldChg>
      <pc:sldChg chg="addSp delSp modSp mod">
        <pc:chgData name="Lionel ZANITTI" userId="1e51b01e59126d6e" providerId="LiveId" clId="{702ACA81-B7EC-46E4-8955-28F6FEA5E574}" dt="2023-01-22T11:17:43.048" v="5" actId="1076"/>
        <pc:sldMkLst>
          <pc:docMk/>
          <pc:sldMk cId="2105515201" sldId="271"/>
        </pc:sldMkLst>
        <pc:spChg chg="mod">
          <ac:chgData name="Lionel ZANITTI" userId="1e51b01e59126d6e" providerId="LiveId" clId="{702ACA81-B7EC-46E4-8955-28F6FEA5E574}" dt="2023-01-22T11:17:25.106" v="2" actId="207"/>
          <ac:spMkLst>
            <pc:docMk/>
            <pc:sldMk cId="2105515201" sldId="271"/>
            <ac:spMk id="3" creationId="{0D9C7E8B-8B59-FD54-46EB-2014C73861AF}"/>
          </ac:spMkLst>
        </pc:spChg>
        <pc:spChg chg="mod">
          <ac:chgData name="Lionel ZANITTI" userId="1e51b01e59126d6e" providerId="LiveId" clId="{702ACA81-B7EC-46E4-8955-28F6FEA5E574}" dt="2023-01-22T11:17:25.106" v="2" actId="207"/>
          <ac:spMkLst>
            <pc:docMk/>
            <pc:sldMk cId="2105515201" sldId="271"/>
            <ac:spMk id="6" creationId="{E94FC760-44D8-EED2-3B2C-FE9A517EEDF3}"/>
          </ac:spMkLst>
        </pc:spChg>
        <pc:picChg chg="add mod">
          <ac:chgData name="Lionel ZANITTI" userId="1e51b01e59126d6e" providerId="LiveId" clId="{702ACA81-B7EC-46E4-8955-28F6FEA5E574}" dt="2023-01-22T11:17:43.048" v="5" actId="1076"/>
          <ac:picMkLst>
            <pc:docMk/>
            <pc:sldMk cId="2105515201" sldId="271"/>
            <ac:picMk id="2" creationId="{7FF90F74-8995-7769-1DED-6D2B3FC71C6D}"/>
          </ac:picMkLst>
        </pc:picChg>
        <pc:picChg chg="del">
          <ac:chgData name="Lionel ZANITTI" userId="1e51b01e59126d6e" providerId="LiveId" clId="{702ACA81-B7EC-46E4-8955-28F6FEA5E574}" dt="2023-01-22T11:17:10.696" v="0" actId="478"/>
          <ac:picMkLst>
            <pc:docMk/>
            <pc:sldMk cId="2105515201" sldId="271"/>
            <ac:picMk id="4" creationId="{CDF2BDAC-53F8-2891-C052-E08D84B3BD2E}"/>
          </ac:picMkLst>
        </pc:picChg>
        <pc:cxnChg chg="mod">
          <ac:chgData name="Lionel ZANITTI" userId="1e51b01e59126d6e" providerId="LiveId" clId="{702ACA81-B7EC-46E4-8955-28F6FEA5E574}" dt="2023-01-22T11:17:30.558" v="3" actId="208"/>
          <ac:cxnSpMkLst>
            <pc:docMk/>
            <pc:sldMk cId="2105515201" sldId="271"/>
            <ac:cxnSpMk id="5" creationId="{A2CE9FE8-BF53-D4FD-F481-C03DF25348B3}"/>
          </ac:cxnSpMkLst>
        </pc:cxnChg>
      </pc:sldChg>
      <pc:sldMasterChg chg="delSp mod delSldLayout">
        <pc:chgData name="Lionel ZANITTI" userId="1e51b01e59126d6e" providerId="LiveId" clId="{702ACA81-B7EC-46E4-8955-28F6FEA5E574}" dt="2023-01-22T11:17:57.012" v="7" actId="478"/>
        <pc:sldMasterMkLst>
          <pc:docMk/>
          <pc:sldMasterMk cId="3853920126" sldId="2147483648"/>
        </pc:sldMasterMkLst>
        <pc:picChg chg="del">
          <ac:chgData name="Lionel ZANITTI" userId="1e51b01e59126d6e" providerId="LiveId" clId="{702ACA81-B7EC-46E4-8955-28F6FEA5E574}" dt="2023-01-22T11:17:57.012" v="7" actId="478"/>
          <ac:picMkLst>
            <pc:docMk/>
            <pc:sldMasterMk cId="3853920126" sldId="2147483648"/>
            <ac:picMk id="4" creationId="{EB70B99F-4E49-3610-53B8-6FE1B8ABA9D1}"/>
          </ac:picMkLst>
        </pc:picChg>
        <pc:sldLayoutChg chg="del">
          <pc:chgData name="Lionel ZANITTI" userId="1e51b01e59126d6e" providerId="LiveId" clId="{702ACA81-B7EC-46E4-8955-28F6FEA5E574}" dt="2023-01-22T11:17:45.392" v="6" actId="47"/>
          <pc:sldLayoutMkLst>
            <pc:docMk/>
            <pc:sldMasterMk cId="3853920126" sldId="2147483648"/>
            <pc:sldLayoutMk cId="1435165268" sldId="2147483667"/>
          </pc:sldLayoutMkLst>
        </pc:sldLayoutChg>
      </pc:sldMasterChg>
    </pc:docChg>
  </pc:docChgLst>
  <pc:docChgLst>
    <pc:chgData name="Lionel ZANITTI" userId="1e51b01e59126d6e" providerId="LiveId" clId="{C3592A82-2351-46E2-98F2-1CAA26410AD7}"/>
    <pc:docChg chg="undo custSel addSld delSld modSld">
      <pc:chgData name="Lionel ZANITTI" userId="1e51b01e59126d6e" providerId="LiveId" clId="{C3592A82-2351-46E2-98F2-1CAA26410AD7}" dt="2022-11-06T10:49:57.989" v="477" actId="1035"/>
      <pc:docMkLst>
        <pc:docMk/>
      </pc:docMkLst>
      <pc:sldChg chg="addSp delSp modSp mod delAnim modAnim">
        <pc:chgData name="Lionel ZANITTI" userId="1e51b01e59126d6e" providerId="LiveId" clId="{C3592A82-2351-46E2-98F2-1CAA26410AD7}" dt="2022-11-06T09:20:17.386" v="468"/>
        <pc:sldMkLst>
          <pc:docMk/>
          <pc:sldMk cId="2169832658" sldId="260"/>
        </pc:sldMkLst>
        <pc:spChg chg="mod">
          <ac:chgData name="Lionel ZANITTI" userId="1e51b01e59126d6e" providerId="LiveId" clId="{C3592A82-2351-46E2-98F2-1CAA26410AD7}" dt="2022-11-05T17:27:22.171" v="90" actId="20577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C3592A82-2351-46E2-98F2-1CAA26410AD7}" dt="2022-11-05T17:59:23.663" v="203" actId="14100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8:01:12.019" v="230" actId="20577"/>
          <ac:spMkLst>
            <pc:docMk/>
            <pc:sldMk cId="2169832658" sldId="260"/>
            <ac:spMk id="5" creationId="{C0AF89E8-B08C-5A74-99DF-9BAA81C160F3}"/>
          </ac:spMkLst>
        </pc:spChg>
        <pc:spChg chg="del">
          <ac:chgData name="Lionel ZANITTI" userId="1e51b01e59126d6e" providerId="LiveId" clId="{C3592A82-2351-46E2-98F2-1CAA26410AD7}" dt="2022-11-05T17:26:58.254" v="69" actId="478"/>
          <ac:spMkLst>
            <pc:docMk/>
            <pc:sldMk cId="2169832658" sldId="260"/>
            <ac:spMk id="6" creationId="{1CBD4822-3F11-8F8D-478E-E619B3F8F008}"/>
          </ac:spMkLst>
        </pc:spChg>
        <pc:spChg chg="add del mod">
          <ac:chgData name="Lionel ZANITTI" userId="1e51b01e59126d6e" providerId="LiveId" clId="{C3592A82-2351-46E2-98F2-1CAA26410AD7}" dt="2022-11-05T17:54:29.695" v="169" actId="478"/>
          <ac:spMkLst>
            <pc:docMk/>
            <pc:sldMk cId="2169832658" sldId="260"/>
            <ac:spMk id="7" creationId="{114032B7-6203-24AD-80A7-3059BCFDA66C}"/>
          </ac:spMkLst>
        </pc:spChg>
        <pc:spChg chg="add mod ord">
          <ac:chgData name="Lionel ZANITTI" userId="1e51b01e59126d6e" providerId="LiveId" clId="{C3592A82-2351-46E2-98F2-1CAA26410AD7}" dt="2022-11-06T09:09:26.807" v="318" actId="14100"/>
          <ac:spMkLst>
            <pc:docMk/>
            <pc:sldMk cId="2169832658" sldId="260"/>
            <ac:spMk id="10" creationId="{4CE82FBE-8D9F-B125-B4A6-EA05EAAF43F2}"/>
          </ac:spMkLst>
        </pc:spChg>
        <pc:picChg chg="add del mod">
          <ac:chgData name="Lionel ZANITTI" userId="1e51b01e59126d6e" providerId="LiveId" clId="{C3592A82-2351-46E2-98F2-1CAA26410AD7}" dt="2022-11-05T17:57:18.701" v="187" actId="478"/>
          <ac:picMkLst>
            <pc:docMk/>
            <pc:sldMk cId="2169832658" sldId="260"/>
            <ac:picMk id="9" creationId="{F5EE2E75-C6DA-6BB0-3EE6-D8F8C077FD53}"/>
          </ac:picMkLst>
        </pc:picChg>
        <pc:picChg chg="add mod">
          <ac:chgData name="Lionel ZANITTI" userId="1e51b01e59126d6e" providerId="LiveId" clId="{C3592A82-2351-46E2-98F2-1CAA26410AD7}" dt="2022-11-06T09:08:55.849" v="300" actId="12788"/>
          <ac:picMkLst>
            <pc:docMk/>
            <pc:sldMk cId="2169832658" sldId="260"/>
            <ac:picMk id="12" creationId="{9BD93D51-D9E1-D258-65CC-139CDEC8ABC3}"/>
          </ac:picMkLst>
        </pc:picChg>
        <pc:picChg chg="add mod">
          <ac:chgData name="Lionel ZANITTI" userId="1e51b01e59126d6e" providerId="LiveId" clId="{C3592A82-2351-46E2-98F2-1CAA26410AD7}" dt="2022-11-06T09:19:48.272" v="461"/>
          <ac:picMkLst>
            <pc:docMk/>
            <pc:sldMk cId="2169832658" sldId="260"/>
            <ac:picMk id="13" creationId="{A4F37C25-DD3A-2977-9C58-60A0D8983181}"/>
          </ac:picMkLst>
        </pc:picChg>
      </pc:sldChg>
      <pc:sldChg chg="modSp mod">
        <pc:chgData name="Lionel ZANITTI" userId="1e51b01e59126d6e" providerId="LiveId" clId="{C3592A82-2351-46E2-98F2-1CAA26410AD7}" dt="2022-11-06T10:49:57.989" v="477" actId="1035"/>
        <pc:sldMkLst>
          <pc:docMk/>
          <pc:sldMk cId="2105515201" sldId="271"/>
        </pc:sldMkLst>
        <pc:graphicFrameChg chg="mod">
          <ac:chgData name="Lionel ZANITTI" userId="1e51b01e59126d6e" providerId="LiveId" clId="{C3592A82-2351-46E2-98F2-1CAA26410AD7}" dt="2022-11-06T10:49:49.451" v="475" actId="11530"/>
          <ac:graphicFrameMkLst>
            <pc:docMk/>
            <pc:sldMk cId="2105515201" sldId="271"/>
            <ac:graphicFrameMk id="10" creationId="{4DBF5C5D-E8C1-4EFB-87B6-B4245AB407AE}"/>
          </ac:graphicFrameMkLst>
        </pc:graphicFrameChg>
        <pc:cxnChg chg="mod">
          <ac:chgData name="Lionel ZANITTI" userId="1e51b01e59126d6e" providerId="LiveId" clId="{C3592A82-2351-46E2-98F2-1CAA26410AD7}" dt="2022-11-06T10:49:57.989" v="477" actId="1035"/>
          <ac:cxnSpMkLst>
            <pc:docMk/>
            <pc:sldMk cId="2105515201" sldId="271"/>
            <ac:cxnSpMk id="5" creationId="{A2CE9FE8-BF53-D4FD-F481-C03DF25348B3}"/>
          </ac:cxnSpMkLst>
        </pc:cxnChg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651841475" sldId="284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1179080191" sldId="285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3635308566" sldId="286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660387888" sldId="288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802833135" sldId="289"/>
        </pc:sldMkLst>
      </pc:sldChg>
      <pc:sldChg chg="new del">
        <pc:chgData name="Lionel ZANITTI" userId="1e51b01e59126d6e" providerId="LiveId" clId="{C3592A82-2351-46E2-98F2-1CAA26410AD7}" dt="2022-11-06T09:05:02.315" v="267" actId="47"/>
        <pc:sldMkLst>
          <pc:docMk/>
          <pc:sldMk cId="3554330000" sldId="290"/>
        </pc:sldMkLst>
      </pc:sldChg>
      <pc:sldChg chg="modSp add del">
        <pc:chgData name="Lionel ZANITTI" userId="1e51b01e59126d6e" providerId="LiveId" clId="{C3592A82-2351-46E2-98F2-1CAA26410AD7}" dt="2022-11-05T18:00:41.237" v="210" actId="2696"/>
        <pc:sldMkLst>
          <pc:docMk/>
          <pc:sldMk cId="4128421842" sldId="291"/>
        </pc:sldMkLst>
        <pc:spChg chg="mod">
          <ac:chgData name="Lionel ZANITTI" userId="1e51b01e59126d6e" providerId="LiveId" clId="{C3592A82-2351-46E2-98F2-1CAA26410AD7}" dt="2022-11-05T17:32:33.189" v="154" actId="20577"/>
          <ac:spMkLst>
            <pc:docMk/>
            <pc:sldMk cId="4128421842" sldId="291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7:32:14.757" v="112" actId="20577"/>
          <ac:spMkLst>
            <pc:docMk/>
            <pc:sldMk cId="4128421842" sldId="291"/>
            <ac:spMk id="5" creationId="{C0AF89E8-B08C-5A74-99DF-9BAA81C160F3}"/>
          </ac:spMkLst>
        </pc:spChg>
      </pc:sldChg>
      <pc:sldChg chg="add del">
        <pc:chgData name="Lionel ZANITTI" userId="1e51b01e59126d6e" providerId="LiveId" clId="{C3592A82-2351-46E2-98F2-1CAA26410AD7}" dt="2022-11-06T09:05:02.315" v="267" actId="47"/>
        <pc:sldMkLst>
          <pc:docMk/>
          <pc:sldMk cId="3260099105" sldId="292"/>
        </pc:sldMkLst>
      </pc:sldChg>
      <pc:sldChg chg="addSp delSp modSp add mod delAnim modAnim">
        <pc:chgData name="Lionel ZANITTI" userId="1e51b01e59126d6e" providerId="LiveId" clId="{C3592A82-2351-46E2-98F2-1CAA26410AD7}" dt="2022-11-06T09:20:23.450" v="471"/>
        <pc:sldMkLst>
          <pc:docMk/>
          <pc:sldMk cId="421335030" sldId="293"/>
        </pc:sldMkLst>
        <pc:spChg chg="mod">
          <ac:chgData name="Lionel ZANITTI" userId="1e51b01e59126d6e" providerId="LiveId" clId="{C3592A82-2351-46E2-98F2-1CAA26410AD7}" dt="2022-11-05T18:01:41.878" v="235" actId="6549"/>
          <ac:spMkLst>
            <pc:docMk/>
            <pc:sldMk cId="421335030" sldId="293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8:01:04.627" v="227" actId="20577"/>
          <ac:spMkLst>
            <pc:docMk/>
            <pc:sldMk cId="421335030" sldId="293"/>
            <ac:spMk id="5" creationId="{C0AF89E8-B08C-5A74-99DF-9BAA81C160F3}"/>
          </ac:spMkLst>
        </pc:spChg>
        <pc:spChg chg="mod">
          <ac:chgData name="Lionel ZANITTI" userId="1e51b01e59126d6e" providerId="LiveId" clId="{C3592A82-2351-46E2-98F2-1CAA26410AD7}" dt="2022-11-06T09:09:34.695" v="341" actId="1037"/>
          <ac:spMkLst>
            <pc:docMk/>
            <pc:sldMk cId="421335030" sldId="293"/>
            <ac:spMk id="10" creationId="{4CE82FBE-8D9F-B125-B4A6-EA05EAAF43F2}"/>
          </ac:spMkLst>
        </pc:spChg>
        <pc:picChg chg="add mod ord">
          <ac:chgData name="Lionel ZANITTI" userId="1e51b01e59126d6e" providerId="LiveId" clId="{C3592A82-2351-46E2-98F2-1CAA26410AD7}" dt="2022-11-06T09:08:50.313" v="299" actId="12788"/>
          <ac:picMkLst>
            <pc:docMk/>
            <pc:sldMk cId="421335030" sldId="293"/>
            <ac:picMk id="7" creationId="{577B1885-80C9-B573-51CB-6B496831800B}"/>
          </ac:picMkLst>
        </pc:picChg>
        <pc:picChg chg="add mod">
          <ac:chgData name="Lionel ZANITTI" userId="1e51b01e59126d6e" providerId="LiveId" clId="{C3592A82-2351-46E2-98F2-1CAA26410AD7}" dt="2022-11-06T09:19:50.955" v="462"/>
          <ac:picMkLst>
            <pc:docMk/>
            <pc:sldMk cId="421335030" sldId="293"/>
            <ac:picMk id="8" creationId="{9C2DB7D4-A447-89AA-52D7-F66567ADE0AE}"/>
          </ac:picMkLst>
        </pc:picChg>
        <pc:picChg chg="del mod">
          <ac:chgData name="Lionel ZANITTI" userId="1e51b01e59126d6e" providerId="LiveId" clId="{C3592A82-2351-46E2-98F2-1CAA26410AD7}" dt="2022-11-05T18:03:15.792" v="240" actId="478"/>
          <ac:picMkLst>
            <pc:docMk/>
            <pc:sldMk cId="421335030" sldId="293"/>
            <ac:picMk id="12" creationId="{9BD93D51-D9E1-D258-65CC-139CDEC8ABC3}"/>
          </ac:picMkLst>
        </pc:picChg>
      </pc:sldChg>
      <pc:sldChg chg="addSp delSp modSp add mod delAnim modAnim">
        <pc:chgData name="Lionel ZANITTI" userId="1e51b01e59126d6e" providerId="LiveId" clId="{C3592A82-2351-46E2-98F2-1CAA26410AD7}" dt="2022-11-06T09:20:29.985" v="474"/>
        <pc:sldMkLst>
          <pc:docMk/>
          <pc:sldMk cId="1531711146" sldId="294"/>
        </pc:sldMkLst>
        <pc:spChg chg="mod">
          <ac:chgData name="Lionel ZANITTI" userId="1e51b01e59126d6e" providerId="LiveId" clId="{C3592A82-2351-46E2-98F2-1CAA26410AD7}" dt="2022-11-05T18:03:59.265" v="255" actId="6549"/>
          <ac:spMkLst>
            <pc:docMk/>
            <pc:sldMk cId="1531711146" sldId="294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6T09:05:19.343" v="285" actId="6549"/>
          <ac:spMkLst>
            <pc:docMk/>
            <pc:sldMk cId="1531711146" sldId="294"/>
            <ac:spMk id="5" creationId="{C0AF89E8-B08C-5A74-99DF-9BAA81C160F3}"/>
          </ac:spMkLst>
        </pc:spChg>
        <pc:spChg chg="mod">
          <ac:chgData name="Lionel ZANITTI" userId="1e51b01e59126d6e" providerId="LiveId" clId="{C3592A82-2351-46E2-98F2-1CAA26410AD7}" dt="2022-11-06T09:09:54.054" v="371" actId="14100"/>
          <ac:spMkLst>
            <pc:docMk/>
            <pc:sldMk cId="1531711146" sldId="294"/>
            <ac:spMk id="10" creationId="{4CE82FBE-8D9F-B125-B4A6-EA05EAAF43F2}"/>
          </ac:spMkLst>
        </pc:spChg>
        <pc:picChg chg="del mod">
          <ac:chgData name="Lionel ZANITTI" userId="1e51b01e59126d6e" providerId="LiveId" clId="{C3592A82-2351-46E2-98F2-1CAA26410AD7}" dt="2022-11-06T09:04:20.597" v="260" actId="478"/>
          <ac:picMkLst>
            <pc:docMk/>
            <pc:sldMk cId="1531711146" sldId="294"/>
            <ac:picMk id="7" creationId="{577B1885-80C9-B573-51CB-6B496831800B}"/>
          </ac:picMkLst>
        </pc:picChg>
        <pc:picChg chg="add mod ord">
          <ac:chgData name="Lionel ZANITTI" userId="1e51b01e59126d6e" providerId="LiveId" clId="{C3592A82-2351-46E2-98F2-1CAA26410AD7}" dt="2022-11-06T09:08:58.738" v="301" actId="12788"/>
          <ac:picMkLst>
            <pc:docMk/>
            <pc:sldMk cId="1531711146" sldId="294"/>
            <ac:picMk id="8" creationId="{5358BBB8-64ED-119B-55BA-14D618D419ED}"/>
          </ac:picMkLst>
        </pc:picChg>
        <pc:picChg chg="add mod">
          <ac:chgData name="Lionel ZANITTI" userId="1e51b01e59126d6e" providerId="LiveId" clId="{C3592A82-2351-46E2-98F2-1CAA26410AD7}" dt="2022-11-06T09:20:07.113" v="465" actId="1037"/>
          <ac:picMkLst>
            <pc:docMk/>
            <pc:sldMk cId="1531711146" sldId="294"/>
            <ac:picMk id="9" creationId="{C8276E2F-E971-DB73-7F1B-EC96BE311244}"/>
          </ac:picMkLst>
        </pc:picChg>
      </pc:sldChg>
    </pc:docChg>
  </pc:docChgLst>
  <pc:docChgLst>
    <pc:chgData name="Lionel ZANITTI" userId="1e51b01e59126d6e" providerId="LiveId" clId="{DA544C23-7741-4AA4-82DC-4A52CEC544DB}"/>
    <pc:docChg chg="undo custSel addSld delSld modSld">
      <pc:chgData name="Lionel ZANITTI" userId="1e51b01e59126d6e" providerId="LiveId" clId="{DA544C23-7741-4AA4-82DC-4A52CEC544DB}" dt="2023-01-22T12:01:30.038" v="731" actId="20577"/>
      <pc:docMkLst>
        <pc:docMk/>
      </pc:docMkLst>
      <pc:sldChg chg="addSp delSp modSp mod delAnim modAnim">
        <pc:chgData name="Lionel ZANITTI" userId="1e51b01e59126d6e" providerId="LiveId" clId="{DA544C23-7741-4AA4-82DC-4A52CEC544DB}" dt="2023-01-22T11:58:49.744" v="730" actId="108"/>
        <pc:sldMkLst>
          <pc:docMk/>
          <pc:sldMk cId="2169832658" sldId="260"/>
        </pc:sldMkLst>
        <pc:spChg chg="mod">
          <ac:chgData name="Lionel ZANITTI" userId="1e51b01e59126d6e" providerId="LiveId" clId="{DA544C23-7741-4AA4-82DC-4A52CEC544DB}" dt="2023-01-22T11:58:49.744" v="730" actId="108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DA544C23-7741-4AA4-82DC-4A52CEC544DB}" dt="2023-01-22T11:45:50.061" v="583" actId="1076"/>
          <ac:spMkLst>
            <pc:docMk/>
            <pc:sldMk cId="2169832658" sldId="260"/>
            <ac:spMk id="6" creationId="{4FBA6609-C1AE-A1F3-A47A-A35D3FF324B8}"/>
          </ac:spMkLst>
        </pc:spChg>
        <pc:spChg chg="del">
          <ac:chgData name="Lionel ZANITTI" userId="1e51b01e59126d6e" providerId="LiveId" clId="{DA544C23-7741-4AA4-82DC-4A52CEC544DB}" dt="2023-01-22T11:19:46.694" v="2" actId="478"/>
          <ac:spMkLst>
            <pc:docMk/>
            <pc:sldMk cId="2169832658" sldId="260"/>
            <ac:spMk id="7" creationId="{D1B42026-0B46-5C00-E1C2-3ABD2D4F58AA}"/>
          </ac:spMkLst>
        </pc:spChg>
        <pc:spChg chg="add mod">
          <ac:chgData name="Lionel ZANITTI" userId="1e51b01e59126d6e" providerId="LiveId" clId="{DA544C23-7741-4AA4-82DC-4A52CEC544DB}" dt="2023-01-22T11:46:10.173" v="587" actId="14100"/>
          <ac:spMkLst>
            <pc:docMk/>
            <pc:sldMk cId="2169832658" sldId="260"/>
            <ac:spMk id="8" creationId="{049372FB-826C-6CD9-33A1-FF798386BB0E}"/>
          </ac:spMkLst>
        </pc:spChg>
        <pc:spChg chg="add del mod">
          <ac:chgData name="Lionel ZANITTI" userId="1e51b01e59126d6e" providerId="LiveId" clId="{DA544C23-7741-4AA4-82DC-4A52CEC544DB}" dt="2023-01-22T11:40:37.020" v="527" actId="478"/>
          <ac:spMkLst>
            <pc:docMk/>
            <pc:sldMk cId="2169832658" sldId="260"/>
            <ac:spMk id="9" creationId="{4AB4D424-9383-F0C4-AC53-15F48B8F5B4C}"/>
          </ac:spMkLst>
        </pc:spChg>
        <pc:spChg chg="del">
          <ac:chgData name="Lionel ZANITTI" userId="1e51b01e59126d6e" providerId="LiveId" clId="{DA544C23-7741-4AA4-82DC-4A52CEC544DB}" dt="2023-01-22T11:19:49.303" v="3" actId="478"/>
          <ac:spMkLst>
            <pc:docMk/>
            <pc:sldMk cId="2169832658" sldId="260"/>
            <ac:spMk id="10" creationId="{4CE82FBE-8D9F-B125-B4A6-EA05EAAF43F2}"/>
          </ac:spMkLst>
        </pc:spChg>
        <pc:picChg chg="del">
          <ac:chgData name="Lionel ZANITTI" userId="1e51b01e59126d6e" providerId="LiveId" clId="{DA544C23-7741-4AA4-82DC-4A52CEC544DB}" dt="2023-01-22T11:19:46.694" v="2" actId="478"/>
          <ac:picMkLst>
            <pc:docMk/>
            <pc:sldMk cId="2169832658" sldId="260"/>
            <ac:picMk id="12" creationId="{9BD93D51-D9E1-D258-65CC-139CDEC8ABC3}"/>
          </ac:picMkLst>
        </pc:picChg>
      </pc:sldChg>
      <pc:sldChg chg="modSp mod modAnim">
        <pc:chgData name="Lionel ZANITTI" userId="1e51b01e59126d6e" providerId="LiveId" clId="{DA544C23-7741-4AA4-82DC-4A52CEC544DB}" dt="2023-01-22T11:51:25.959" v="620" actId="404"/>
        <pc:sldMkLst>
          <pc:docMk/>
          <pc:sldMk cId="2105515201" sldId="271"/>
        </pc:sldMkLst>
        <pc:spChg chg="mod">
          <ac:chgData name="Lionel ZANITTI" userId="1e51b01e59126d6e" providerId="LiveId" clId="{DA544C23-7741-4AA4-82DC-4A52CEC544DB}" dt="2023-01-22T11:48:41.943" v="600" actId="20577"/>
          <ac:spMkLst>
            <pc:docMk/>
            <pc:sldMk cId="2105515201" sldId="271"/>
            <ac:spMk id="3" creationId="{0D9C7E8B-8B59-FD54-46EB-2014C73861AF}"/>
          </ac:spMkLst>
        </pc:spChg>
        <pc:graphicFrameChg chg="mod modGraphic">
          <ac:chgData name="Lionel ZANITTI" userId="1e51b01e59126d6e" providerId="LiveId" clId="{DA544C23-7741-4AA4-82DC-4A52CEC544DB}" dt="2023-01-22T11:51:25.959" v="620" actId="404"/>
          <ac:graphicFrameMkLst>
            <pc:docMk/>
            <pc:sldMk cId="2105515201" sldId="271"/>
            <ac:graphicFrameMk id="10" creationId="{4DBF5C5D-E8C1-4EFB-87B6-B4245AB407AE}"/>
          </ac:graphicFrameMkLst>
        </pc:graphicFrameChg>
      </pc:sldChg>
      <pc:sldChg chg="addSp delSp modSp add mod delAnim modAnim">
        <pc:chgData name="Lionel ZANITTI" userId="1e51b01e59126d6e" providerId="LiveId" clId="{DA544C23-7741-4AA4-82DC-4A52CEC544DB}" dt="2023-01-22T12:01:30.038" v="731" actId="20577"/>
        <pc:sldMkLst>
          <pc:docMk/>
          <pc:sldMk cId="1712032668" sldId="272"/>
        </pc:sldMkLst>
        <pc:spChg chg="mod">
          <ac:chgData name="Lionel ZANITTI" userId="1e51b01e59126d6e" providerId="LiveId" clId="{DA544C23-7741-4AA4-82DC-4A52CEC544DB}" dt="2023-01-22T11:23:15.149" v="107" actId="20577"/>
          <ac:spMkLst>
            <pc:docMk/>
            <pc:sldMk cId="1712032668" sldId="272"/>
            <ac:spMk id="2" creationId="{40FB6FB6-A6FF-ADED-6CCB-515CB4CFF698}"/>
          </ac:spMkLst>
        </pc:spChg>
        <pc:spChg chg="del">
          <ac:chgData name="Lionel ZANITTI" userId="1e51b01e59126d6e" providerId="LiveId" clId="{DA544C23-7741-4AA4-82DC-4A52CEC544DB}" dt="2023-01-22T11:23:21.331" v="108" actId="478"/>
          <ac:spMkLst>
            <pc:docMk/>
            <pc:sldMk cId="1712032668" sldId="272"/>
            <ac:spMk id="3" creationId="{FA6A4B49-27C8-46B6-8B11-AD7E8F615E2C}"/>
          </ac:spMkLst>
        </pc:spChg>
        <pc:spChg chg="mod">
          <ac:chgData name="Lionel ZANITTI" userId="1e51b01e59126d6e" providerId="LiveId" clId="{DA544C23-7741-4AA4-82DC-4A52CEC544DB}" dt="2023-01-22T12:01:30.038" v="731" actId="20577"/>
          <ac:spMkLst>
            <pc:docMk/>
            <pc:sldMk cId="1712032668" sldId="272"/>
            <ac:spMk id="6" creationId="{4FBA6609-C1AE-A1F3-A47A-A35D3FF324B8}"/>
          </ac:spMkLst>
        </pc:spChg>
        <pc:spChg chg="mod">
          <ac:chgData name="Lionel ZANITTI" userId="1e51b01e59126d6e" providerId="LiveId" clId="{DA544C23-7741-4AA4-82DC-4A52CEC544DB}" dt="2023-01-22T11:31:28.348" v="344" actId="1076"/>
          <ac:spMkLst>
            <pc:docMk/>
            <pc:sldMk cId="1712032668" sldId="272"/>
            <ac:spMk id="7" creationId="{D1B42026-0B46-5C00-E1C2-3ABD2D4F58AA}"/>
          </ac:spMkLst>
        </pc:spChg>
        <pc:spChg chg="add del mod">
          <ac:chgData name="Lionel ZANITTI" userId="1e51b01e59126d6e" providerId="LiveId" clId="{DA544C23-7741-4AA4-82DC-4A52CEC544DB}" dt="2023-01-22T11:23:23.807" v="109" actId="478"/>
          <ac:spMkLst>
            <pc:docMk/>
            <pc:sldMk cId="1712032668" sldId="272"/>
            <ac:spMk id="9" creationId="{0E390B96-B29B-8E26-94F2-5DC7D8B9F3FC}"/>
          </ac:spMkLst>
        </pc:spChg>
        <pc:spChg chg="mod">
          <ac:chgData name="Lionel ZANITTI" userId="1e51b01e59126d6e" providerId="LiveId" clId="{DA544C23-7741-4AA4-82DC-4A52CEC544DB}" dt="2023-01-22T11:32:29.100" v="350" actId="14861"/>
          <ac:spMkLst>
            <pc:docMk/>
            <pc:sldMk cId="1712032668" sldId="272"/>
            <ac:spMk id="10" creationId="{4CE82FBE-8D9F-B125-B4A6-EA05EAAF43F2}"/>
          </ac:spMkLst>
        </pc:spChg>
        <pc:picChg chg="mod">
          <ac:chgData name="Lionel ZANITTI" userId="1e51b01e59126d6e" providerId="LiveId" clId="{DA544C23-7741-4AA4-82DC-4A52CEC544DB}" dt="2023-01-22T11:31:24.931" v="343" actId="1076"/>
          <ac:picMkLst>
            <pc:docMk/>
            <pc:sldMk cId="1712032668" sldId="272"/>
            <ac:picMk id="12" creationId="{9BD93D51-D9E1-D258-65CC-139CDEC8ABC3}"/>
          </ac:picMkLst>
        </pc:picChg>
      </pc:sldChg>
      <pc:sldChg chg="del">
        <pc:chgData name="Lionel ZANITTI" userId="1e51b01e59126d6e" providerId="LiveId" clId="{DA544C23-7741-4AA4-82DC-4A52CEC544DB}" dt="2023-01-22T11:19:35.832" v="0" actId="47"/>
        <pc:sldMkLst>
          <pc:docMk/>
          <pc:sldMk cId="421335030" sldId="293"/>
        </pc:sldMkLst>
      </pc:sldChg>
      <pc:sldChg chg="del">
        <pc:chgData name="Lionel ZANITTI" userId="1e51b01e59126d6e" providerId="LiveId" clId="{DA544C23-7741-4AA4-82DC-4A52CEC544DB}" dt="2023-01-22T11:19:35.832" v="0" actId="47"/>
        <pc:sldMkLst>
          <pc:docMk/>
          <pc:sldMk cId="1531711146" sldId="294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slide" Target="../slides/slide13.xml"/><Relationship Id="rId18" Type="http://schemas.openxmlformats.org/officeDocument/2006/relationships/image" Target="../media/image13.svg"/><Relationship Id="rId26" Type="http://schemas.openxmlformats.org/officeDocument/2006/relationships/image" Target="../media/image18.png"/><Relationship Id="rId3" Type="http://schemas.openxmlformats.org/officeDocument/2006/relationships/image" Target="../media/image3.svg"/><Relationship Id="rId21" Type="http://schemas.openxmlformats.org/officeDocument/2006/relationships/image" Target="../media/image15.svg"/><Relationship Id="rId7" Type="http://schemas.openxmlformats.org/officeDocument/2006/relationships/slide" Target="../slides/slide11.xml"/><Relationship Id="rId12" Type="http://schemas.openxmlformats.org/officeDocument/2006/relationships/image" Target="../media/image9.svg"/><Relationship Id="rId17" Type="http://schemas.openxmlformats.org/officeDocument/2006/relationships/image" Target="../media/image12.png"/><Relationship Id="rId25" Type="http://schemas.openxmlformats.org/officeDocument/2006/relationships/slide" Target="../slides/slide17.xml"/><Relationship Id="rId2" Type="http://schemas.openxmlformats.org/officeDocument/2006/relationships/image" Target="../media/image2.png"/><Relationship Id="rId16" Type="http://schemas.openxmlformats.org/officeDocument/2006/relationships/slide" Target="../slides/slide14.xml"/><Relationship Id="rId20" Type="http://schemas.openxmlformats.org/officeDocument/2006/relationships/image" Target="../media/image14.png"/><Relationship Id="rId29" Type="http://schemas.openxmlformats.org/officeDocument/2006/relationships/image" Target="../media/image20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11" Type="http://schemas.openxmlformats.org/officeDocument/2006/relationships/image" Target="../media/image8.png"/><Relationship Id="rId24" Type="http://schemas.openxmlformats.org/officeDocument/2006/relationships/image" Target="../media/image17.svg"/><Relationship Id="rId5" Type="http://schemas.openxmlformats.org/officeDocument/2006/relationships/image" Target="../media/image4.png"/><Relationship Id="rId15" Type="http://schemas.openxmlformats.org/officeDocument/2006/relationships/image" Target="../media/image11.svg"/><Relationship Id="rId23" Type="http://schemas.openxmlformats.org/officeDocument/2006/relationships/image" Target="../media/image16.png"/><Relationship Id="rId28" Type="http://schemas.openxmlformats.org/officeDocument/2006/relationships/slide" Target="../slides/slide18.xml"/><Relationship Id="rId10" Type="http://schemas.openxmlformats.org/officeDocument/2006/relationships/slide" Target="../slides/slide12.xml"/><Relationship Id="rId19" Type="http://schemas.openxmlformats.org/officeDocument/2006/relationships/slide" Target="../slides/slide15.xml"/><Relationship Id="rId4" Type="http://schemas.openxmlformats.org/officeDocument/2006/relationships/slide" Target="../slides/slide3.xml"/><Relationship Id="rId9" Type="http://schemas.openxmlformats.org/officeDocument/2006/relationships/image" Target="../media/image7.svg"/><Relationship Id="rId14" Type="http://schemas.openxmlformats.org/officeDocument/2006/relationships/image" Target="../media/image10.png"/><Relationship Id="rId22" Type="http://schemas.openxmlformats.org/officeDocument/2006/relationships/slide" Target="../slides/slide16.xml"/><Relationship Id="rId27" Type="http://schemas.openxmlformats.org/officeDocument/2006/relationships/image" Target="../media/image19.svg"/><Relationship Id="rId30" Type="http://schemas.openxmlformats.org/officeDocument/2006/relationships/image" Target="../media/image21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14.png"/><Relationship Id="rId18" Type="http://schemas.openxmlformats.org/officeDocument/2006/relationships/image" Target="../media/image1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17" Type="http://schemas.openxmlformats.org/officeDocument/2006/relationships/image" Target="../media/image18.png"/><Relationship Id="rId2" Type="http://schemas.openxmlformats.org/officeDocument/2006/relationships/image" Target="../media/image3.svg"/><Relationship Id="rId16" Type="http://schemas.openxmlformats.org/officeDocument/2006/relationships/image" Target="../media/image17.svg"/><Relationship Id="rId20" Type="http://schemas.openxmlformats.org/officeDocument/2006/relationships/image" Target="../media/image21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svg"/><Relationship Id="rId19" Type="http://schemas.openxmlformats.org/officeDocument/2006/relationships/image" Target="../media/image20.png"/><Relationship Id="rId4" Type="http://schemas.openxmlformats.org/officeDocument/2006/relationships/image" Target="../media/image5.svg"/><Relationship Id="rId9" Type="http://schemas.openxmlformats.org/officeDocument/2006/relationships/image" Target="../media/image10.png"/><Relationship Id="rId14" Type="http://schemas.openxmlformats.org/officeDocument/2006/relationships/image" Target="../media/image1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Définition</a:t>
          </a:r>
          <a:endParaRPr lang="fr-FR" sz="36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Créer un graphique à bulles</a:t>
          </a:r>
          <a:endParaRPr lang="fr-FR" sz="12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AFC1D57A-0974-4EA4-BF2F-A03B179D729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Mettre en forme le graphique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905E5E64-3067-47FE-8D54-8424A85664FB}" type="parTrans" cxnId="{AD2A891E-9F45-4D0D-8D2A-735956A3D946}">
      <dgm:prSet/>
      <dgm:spPr/>
      <dgm:t>
        <a:bodyPr/>
        <a:lstStyle/>
        <a:p>
          <a:endParaRPr lang="fr-FR"/>
        </a:p>
      </dgm:t>
    </dgm:pt>
    <dgm:pt modelId="{DF9D085B-D822-4005-B5E6-E80BCCBA3703}" type="sibTrans" cxnId="{AD2A891E-9F45-4D0D-8D2A-735956A3D946}">
      <dgm:prSet/>
      <dgm:spPr/>
      <dgm:t>
        <a:bodyPr/>
        <a:lstStyle/>
        <a:p>
          <a:endParaRPr lang="fr-FR"/>
        </a:p>
      </dgm:t>
    </dgm:pt>
    <dgm:pt modelId="{4F2A3A91-EA79-4F38-8060-E66CA135048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000" i="1" kern="1200" dirty="0">
              <a:solidFill>
                <a:srgbClr val="FF9933"/>
              </a:solidFill>
            </a:rPr>
            <a:t>Modifier l’axe horizontal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08D09B9A-2B41-49C6-A6B8-8AFD11D8FB0D}" type="parTrans" cxnId="{409B43FC-E6DC-41C6-A91E-5F194205CDA0}">
      <dgm:prSet/>
      <dgm:spPr/>
      <dgm:t>
        <a:bodyPr/>
        <a:lstStyle/>
        <a:p>
          <a:endParaRPr lang="fr-FR"/>
        </a:p>
      </dgm:t>
    </dgm:pt>
    <dgm:pt modelId="{59C2D8FB-C1CE-4955-81E2-093845022D86}" type="sibTrans" cxnId="{409B43FC-E6DC-41C6-A91E-5F194205CDA0}">
      <dgm:prSet/>
      <dgm:spPr/>
      <dgm:t>
        <a:bodyPr/>
        <a:lstStyle/>
        <a:p>
          <a:endParaRPr lang="fr-FR"/>
        </a:p>
      </dgm:t>
    </dgm:pt>
    <dgm:pt modelId="{E24255D9-1986-4BE8-9417-C86055268E8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000" i="1" kern="1200" dirty="0">
              <a:solidFill>
                <a:srgbClr val="FF9933"/>
              </a:solidFill>
            </a:rPr>
            <a:t>Modifier la couleur de fond des bulles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3BF5C7A6-5429-4090-93A6-2084970AEE7D}" type="parTrans" cxnId="{9BC30976-3BBA-4B58-8EB5-95FF2B8AFD09}">
      <dgm:prSet/>
      <dgm:spPr/>
      <dgm:t>
        <a:bodyPr/>
        <a:lstStyle/>
        <a:p>
          <a:endParaRPr lang="fr-FR"/>
        </a:p>
      </dgm:t>
    </dgm:pt>
    <dgm:pt modelId="{C375F0DF-5310-46C8-812C-02C52EBCDCD7}" type="sibTrans" cxnId="{9BC30976-3BBA-4B58-8EB5-95FF2B8AFD09}">
      <dgm:prSet/>
      <dgm:spPr/>
      <dgm:t>
        <a:bodyPr/>
        <a:lstStyle/>
        <a:p>
          <a:endParaRPr lang="fr-FR"/>
        </a:p>
      </dgm:t>
    </dgm:pt>
    <dgm:pt modelId="{0B53C468-08E0-4D03-9729-91611C0CC9B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000" i="1" kern="1200" dirty="0">
              <a:solidFill>
                <a:srgbClr val="FF9933"/>
              </a:solidFill>
            </a:rPr>
            <a:t>Modifier la couleur du contour des bulles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0F23D09B-ACE0-46F5-9FC3-E897D23CD391}" type="parTrans" cxnId="{7F242F67-1DF5-404D-9FB6-1147E5703090}">
      <dgm:prSet/>
      <dgm:spPr/>
      <dgm:t>
        <a:bodyPr/>
        <a:lstStyle/>
        <a:p>
          <a:endParaRPr lang="fr-FR"/>
        </a:p>
      </dgm:t>
    </dgm:pt>
    <dgm:pt modelId="{393293E6-BB5F-4BA6-AF96-E34B060EE115}" type="sibTrans" cxnId="{7F242F67-1DF5-404D-9FB6-1147E5703090}">
      <dgm:prSet/>
      <dgm:spPr/>
      <dgm:t>
        <a:bodyPr/>
        <a:lstStyle/>
        <a:p>
          <a:endParaRPr lang="fr-FR"/>
        </a:p>
      </dgm:t>
    </dgm:pt>
    <dgm:pt modelId="{66A63456-DE3C-4C65-8DF2-DF44F33E9D4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000" i="1" kern="1200" dirty="0">
              <a:solidFill>
                <a:srgbClr val="FF9933"/>
              </a:solidFill>
            </a:rPr>
            <a:t>Modifier la couleur de fond du graphique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426E61EB-1901-4653-B4DD-0C270990E93F}" type="parTrans" cxnId="{29121B02-7793-4ECA-8AA9-852B6E73782F}">
      <dgm:prSet/>
      <dgm:spPr/>
      <dgm:t>
        <a:bodyPr/>
        <a:lstStyle/>
        <a:p>
          <a:endParaRPr lang="fr-FR"/>
        </a:p>
      </dgm:t>
    </dgm:pt>
    <dgm:pt modelId="{52B9DBE9-EBC6-4F36-A793-4734FA104730}" type="sibTrans" cxnId="{29121B02-7793-4ECA-8AA9-852B6E73782F}">
      <dgm:prSet/>
      <dgm:spPr/>
      <dgm:t>
        <a:bodyPr/>
        <a:lstStyle/>
        <a:p>
          <a:endParaRPr lang="fr-FR"/>
        </a:p>
      </dgm:t>
    </dgm:pt>
    <dgm:pt modelId="{F5C99E67-0788-4C4D-9A30-B19493D1441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000" i="1" kern="1200" dirty="0">
              <a:solidFill>
                <a:srgbClr val="FF9933"/>
              </a:solidFill>
            </a:rPr>
            <a:t>Ajouter les étiquettes de données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537DA576-BC3E-47C4-8C54-B58084918F1C}" type="parTrans" cxnId="{8A8DE765-3606-48DB-96F4-DD3439134811}">
      <dgm:prSet/>
      <dgm:spPr/>
      <dgm:t>
        <a:bodyPr/>
        <a:lstStyle/>
        <a:p>
          <a:endParaRPr lang="fr-FR"/>
        </a:p>
      </dgm:t>
    </dgm:pt>
    <dgm:pt modelId="{6E1AFA9D-F3B6-4A08-B981-3697CCE25087}" type="sibTrans" cxnId="{8A8DE765-3606-48DB-96F4-DD3439134811}">
      <dgm:prSet/>
      <dgm:spPr/>
      <dgm:t>
        <a:bodyPr/>
        <a:lstStyle/>
        <a:p>
          <a:endParaRPr lang="fr-FR"/>
        </a:p>
      </dgm:t>
    </dgm:pt>
    <dgm:pt modelId="{BE985EE3-AE6D-4B6B-A2F8-9132182103D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000" i="1" kern="1200" dirty="0">
              <a:solidFill>
                <a:srgbClr val="FF9933"/>
              </a:solidFill>
            </a:rPr>
            <a:t>Modifier le titre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DFDE19BF-84CA-47A3-8AA8-EE573962FD55}" type="parTrans" cxnId="{7699FC29-D91B-4CCF-BCCC-99179455A8D8}">
      <dgm:prSet/>
      <dgm:spPr/>
      <dgm:t>
        <a:bodyPr/>
        <a:lstStyle/>
        <a:p>
          <a:endParaRPr lang="fr-FR"/>
        </a:p>
      </dgm:t>
    </dgm:pt>
    <dgm:pt modelId="{C07411D3-B4AF-4F58-B5C2-FD9F8B6AEDC5}" type="sibTrans" cxnId="{7699FC29-D91B-4CCF-BCCC-99179455A8D8}">
      <dgm:prSet/>
      <dgm:spPr/>
      <dgm:t>
        <a:bodyPr/>
        <a:lstStyle/>
        <a:p>
          <a:endParaRPr lang="fr-FR"/>
        </a:p>
      </dgm:t>
    </dgm:pt>
    <dgm:pt modelId="{25BC690D-A23C-499E-A980-410E3FC77D4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000" i="1" kern="1200" dirty="0">
              <a:solidFill>
                <a:srgbClr val="FF9933"/>
              </a:solidFill>
            </a:rPr>
            <a:t>Supprimer les axes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30164C20-4743-4F24-A068-D672F6419F72}" type="parTrans" cxnId="{2B40178E-FFC7-416F-8325-325878734A48}">
      <dgm:prSet/>
      <dgm:spPr/>
      <dgm:t>
        <a:bodyPr/>
        <a:lstStyle/>
        <a:p>
          <a:endParaRPr lang="fr-FR"/>
        </a:p>
      </dgm:t>
    </dgm:pt>
    <dgm:pt modelId="{4647553A-E863-436F-8DEE-FED8DE5ED9C3}" type="sibTrans" cxnId="{2B40178E-FFC7-416F-8325-325878734A48}">
      <dgm:prSet/>
      <dgm:spPr/>
      <dgm:t>
        <a:bodyPr/>
        <a:lstStyle/>
        <a:p>
          <a:endParaRPr lang="fr-FR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10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10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10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1" presStyleCnt="10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1" presStyleCnt="10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1" presStyleCnt="10">
        <dgm:presLayoutVars>
          <dgm:chMax val="0"/>
          <dgm:chPref val="0"/>
        </dgm:presLayoutVars>
      </dgm:prSet>
      <dgm:spPr/>
    </dgm:pt>
    <dgm:pt modelId="{5E630C3A-2CE2-44BA-AAB0-92903B7CCFC9}" type="pres">
      <dgm:prSet presAssocID="{80EFB54F-1AC8-40D9-981D-4C85160A5799}" presName="sibTrans" presStyleCnt="0"/>
      <dgm:spPr/>
    </dgm:pt>
    <dgm:pt modelId="{744A122C-98D8-46B3-83E6-FB088F48838C}" type="pres">
      <dgm:prSet presAssocID="{AFC1D57A-0974-4EA4-BF2F-A03B179D729F}" presName="compNode" presStyleCnt="0"/>
      <dgm:spPr/>
    </dgm:pt>
    <dgm:pt modelId="{7AF8A29E-6E79-43FE-B6F7-741C1B4763E0}" type="pres">
      <dgm:prSet presAssocID="{AFC1D57A-0974-4EA4-BF2F-A03B179D729F}" presName="bgRect" presStyleLbl="bgShp" presStyleIdx="2" presStyleCnt="10"/>
      <dgm:spPr>
        <a:xfrm>
          <a:off x="0" y="4274597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88B8F870-2E26-4F63-B9FF-E69C4D43D338}" type="pres">
      <dgm:prSet presAssocID="{AFC1D57A-0974-4EA4-BF2F-A03B179D729F}" presName="iconRect" presStyleLbl="node1" presStyleIdx="2" presStyleCnt="10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3 avec un remplissage uni"/>
        </a:ext>
      </dgm:extLst>
    </dgm:pt>
    <dgm:pt modelId="{1068C4AC-E6A8-4D7C-9338-7C1CFADF53D5}" type="pres">
      <dgm:prSet presAssocID="{AFC1D57A-0974-4EA4-BF2F-A03B179D729F}" presName="spaceRect" presStyleCnt="0"/>
      <dgm:spPr/>
    </dgm:pt>
    <dgm:pt modelId="{F7E976F2-9312-4CE1-9716-BB553032C764}" type="pres">
      <dgm:prSet presAssocID="{AFC1D57A-0974-4EA4-BF2F-A03B179D729F}" presName="parTx" presStyleLbl="revTx" presStyleIdx="2" presStyleCnt="10">
        <dgm:presLayoutVars>
          <dgm:chMax val="0"/>
          <dgm:chPref val="0"/>
        </dgm:presLayoutVars>
      </dgm:prSet>
      <dgm:spPr/>
    </dgm:pt>
    <dgm:pt modelId="{BEA8BC3B-7F70-450E-80CD-17AB9A958860}" type="pres">
      <dgm:prSet presAssocID="{DF9D085B-D822-4005-B5E6-E80BCCBA3703}" presName="sibTrans" presStyleCnt="0"/>
      <dgm:spPr/>
    </dgm:pt>
    <dgm:pt modelId="{A9AF7DA7-254A-448C-9511-546EEDE003CA}" type="pres">
      <dgm:prSet presAssocID="{4F2A3A91-EA79-4F38-8060-E66CA1350488}" presName="compNode" presStyleCnt="0"/>
      <dgm:spPr/>
    </dgm:pt>
    <dgm:pt modelId="{0F532AEC-293D-4497-BA19-635001F97758}" type="pres">
      <dgm:prSet presAssocID="{4F2A3A91-EA79-4F38-8060-E66CA1350488}" presName="bgRect" presStyleLbl="bgShp" presStyleIdx="3" presStyleCnt="10"/>
      <dgm:spPr>
        <a:xfrm>
          <a:off x="0" y="4721772"/>
          <a:ext cx="6791323" cy="1117954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0" action="ppaction://hlinksldjump"/>
          </dgm14:cNvPr>
        </a:ext>
      </dgm:extLst>
    </dgm:pt>
    <dgm:pt modelId="{125ECCEE-EFFA-4109-8DB4-398CAFADB680}" type="pres">
      <dgm:prSet presAssocID="{4F2A3A91-EA79-4F38-8060-E66CA1350488}" presName="iconRect" presStyleLbl="node1" presStyleIdx="3" presStyleCnt="10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4 avec un remplissage uni"/>
        </a:ext>
      </dgm:extLst>
    </dgm:pt>
    <dgm:pt modelId="{277E6CEB-D566-4D74-88BD-06AF099B9F4B}" type="pres">
      <dgm:prSet presAssocID="{4F2A3A91-EA79-4F38-8060-E66CA1350488}" presName="spaceRect" presStyleCnt="0"/>
      <dgm:spPr/>
    </dgm:pt>
    <dgm:pt modelId="{E7629322-3E4E-4C34-8B94-7ACDCC736596}" type="pres">
      <dgm:prSet presAssocID="{4F2A3A91-EA79-4F38-8060-E66CA1350488}" presName="parTx" presStyleLbl="revTx" presStyleIdx="3" presStyleCnt="10">
        <dgm:presLayoutVars>
          <dgm:chMax val="0"/>
          <dgm:chPref val="0"/>
        </dgm:presLayoutVars>
      </dgm:prSet>
      <dgm:spPr/>
    </dgm:pt>
    <dgm:pt modelId="{5B841769-B8B2-4A4B-A0CD-5148563FBEF1}" type="pres">
      <dgm:prSet presAssocID="{59C2D8FB-C1CE-4955-81E2-093845022D86}" presName="sibTrans" presStyleCnt="0"/>
      <dgm:spPr/>
    </dgm:pt>
    <dgm:pt modelId="{7B4E47FD-A41C-47EA-9C04-B29B1D2676AE}" type="pres">
      <dgm:prSet presAssocID="{E24255D9-1986-4BE8-9417-C86055268E8D}" presName="compNode" presStyleCnt="0"/>
      <dgm:spPr/>
    </dgm:pt>
    <dgm:pt modelId="{FEF3E813-E7C4-45D3-B44C-51659A026F5E}" type="pres">
      <dgm:prSet presAssocID="{E24255D9-1986-4BE8-9417-C86055268E8D}" presName="bgRect" presStyleLbl="bgShp" presStyleIdx="4" presStyleCnt="10"/>
      <dgm:spPr>
        <a:xfrm>
          <a:off x="0" y="4984278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3" action="ppaction://hlinksldjump"/>
          </dgm14:cNvPr>
        </a:ext>
      </dgm:extLst>
    </dgm:pt>
    <dgm:pt modelId="{372210CF-5189-4997-B021-340998292F6F}" type="pres">
      <dgm:prSet presAssocID="{E24255D9-1986-4BE8-9417-C86055268E8D}" presName="iconRect" presStyleLbl="node1" presStyleIdx="4" presStyleCnt="10"/>
      <dgm:spPr>
        <a:blipFill>
          <a:blip xmlns:r="http://schemas.openxmlformats.org/officeDocument/2006/relationships"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5 avec un remplissage uni"/>
        </a:ext>
      </dgm:extLst>
    </dgm:pt>
    <dgm:pt modelId="{198C2314-3A71-428F-AC4E-276C395D6841}" type="pres">
      <dgm:prSet presAssocID="{E24255D9-1986-4BE8-9417-C86055268E8D}" presName="spaceRect" presStyleCnt="0"/>
      <dgm:spPr/>
    </dgm:pt>
    <dgm:pt modelId="{9A4A7DD7-8780-4B15-92C7-C06F637471DE}" type="pres">
      <dgm:prSet presAssocID="{E24255D9-1986-4BE8-9417-C86055268E8D}" presName="parTx" presStyleLbl="revTx" presStyleIdx="4" presStyleCnt="10">
        <dgm:presLayoutVars>
          <dgm:chMax val="0"/>
          <dgm:chPref val="0"/>
        </dgm:presLayoutVars>
      </dgm:prSet>
      <dgm:spPr/>
    </dgm:pt>
    <dgm:pt modelId="{6210E1B2-45CE-4402-88F2-0AD5B9BF4999}" type="pres">
      <dgm:prSet presAssocID="{C375F0DF-5310-46C8-812C-02C52EBCDCD7}" presName="sibTrans" presStyleCnt="0"/>
      <dgm:spPr/>
    </dgm:pt>
    <dgm:pt modelId="{50A8A7BF-63CD-4156-9D59-6028F806451C}" type="pres">
      <dgm:prSet presAssocID="{0B53C468-08E0-4D03-9729-91611C0CC9B0}" presName="compNode" presStyleCnt="0"/>
      <dgm:spPr/>
    </dgm:pt>
    <dgm:pt modelId="{5DC23BEF-2DE2-4FAB-9D24-93FE5DF88941}" type="pres">
      <dgm:prSet presAssocID="{0B53C468-08E0-4D03-9729-91611C0CC9B0}" presName="bgRect" presStyleLbl="bgShp" presStyleIdx="5" presStyleCnt="10"/>
      <dgm:spPr>
        <a:xfrm>
          <a:off x="0" y="5155858"/>
          <a:ext cx="6791323" cy="71278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6" action="ppaction://hlinksldjump"/>
          </dgm14:cNvPr>
        </a:ext>
      </dgm:extLst>
    </dgm:pt>
    <dgm:pt modelId="{8E736DB8-3EA8-41C1-A9A8-99AA06EDB335}" type="pres">
      <dgm:prSet presAssocID="{0B53C468-08E0-4D03-9729-91611C0CC9B0}" presName="iconRect" presStyleLbl="node1" presStyleIdx="5" presStyleCnt="10"/>
      <dgm:spPr>
        <a:blipFill>
          <a:blip xmlns:r="http://schemas.openxmlformats.org/officeDocument/2006/relationships"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6 avec un remplissage uni"/>
        </a:ext>
      </dgm:extLst>
    </dgm:pt>
    <dgm:pt modelId="{73AF8F35-8D38-4509-A6D3-DFC6900C0349}" type="pres">
      <dgm:prSet presAssocID="{0B53C468-08E0-4D03-9729-91611C0CC9B0}" presName="spaceRect" presStyleCnt="0"/>
      <dgm:spPr/>
    </dgm:pt>
    <dgm:pt modelId="{9DAEED72-3C32-46D7-8D06-4DFEE50D8AFE}" type="pres">
      <dgm:prSet presAssocID="{0B53C468-08E0-4D03-9729-91611C0CC9B0}" presName="parTx" presStyleLbl="revTx" presStyleIdx="5" presStyleCnt="10">
        <dgm:presLayoutVars>
          <dgm:chMax val="0"/>
          <dgm:chPref val="0"/>
        </dgm:presLayoutVars>
      </dgm:prSet>
      <dgm:spPr/>
    </dgm:pt>
    <dgm:pt modelId="{F81677CC-53E7-4B2F-8BDE-97E211E975A2}" type="pres">
      <dgm:prSet presAssocID="{393293E6-BB5F-4BA6-AF96-E34B060EE115}" presName="sibTrans" presStyleCnt="0"/>
      <dgm:spPr/>
    </dgm:pt>
    <dgm:pt modelId="{8010F711-FB9B-46E0-B534-5FDB284AA70F}" type="pres">
      <dgm:prSet presAssocID="{66A63456-DE3C-4C65-8DF2-DF44F33E9D44}" presName="compNode" presStyleCnt="0"/>
      <dgm:spPr/>
    </dgm:pt>
    <dgm:pt modelId="{50D3D46C-BD71-41AB-9941-CC2552E0B452}" type="pres">
      <dgm:prSet presAssocID="{66A63456-DE3C-4C65-8DF2-DF44F33E9D44}" presName="bgRect" presStyleLbl="bgShp" presStyleIdx="6" presStyleCnt="10"/>
      <dgm:spPr>
        <a:xfrm>
          <a:off x="0" y="3663872"/>
          <a:ext cx="6791323" cy="488316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9" action="ppaction://hlinksldjump"/>
          </dgm14:cNvPr>
        </a:ext>
      </dgm:extLst>
    </dgm:pt>
    <dgm:pt modelId="{1B0EFD78-1A73-4BFB-A8A0-B1D68FA4AB3D}" type="pres">
      <dgm:prSet presAssocID="{66A63456-DE3C-4C65-8DF2-DF44F33E9D44}" presName="iconRect" presStyleLbl="node1" presStyleIdx="6" presStyleCnt="10"/>
      <dgm:spPr>
        <a:blipFill>
          <a:blip xmlns:r="http://schemas.openxmlformats.org/officeDocument/2006/relationships"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7 avec un remplissage uni"/>
        </a:ext>
      </dgm:extLst>
    </dgm:pt>
    <dgm:pt modelId="{1DDFF84A-870E-43DF-B32B-EA751A2AE643}" type="pres">
      <dgm:prSet presAssocID="{66A63456-DE3C-4C65-8DF2-DF44F33E9D44}" presName="spaceRect" presStyleCnt="0"/>
      <dgm:spPr/>
    </dgm:pt>
    <dgm:pt modelId="{9F370FF2-1377-4017-9EC9-E3006E8772B8}" type="pres">
      <dgm:prSet presAssocID="{66A63456-DE3C-4C65-8DF2-DF44F33E9D44}" presName="parTx" presStyleLbl="revTx" presStyleIdx="6" presStyleCnt="10">
        <dgm:presLayoutVars>
          <dgm:chMax val="0"/>
          <dgm:chPref val="0"/>
        </dgm:presLayoutVars>
      </dgm:prSet>
      <dgm:spPr/>
    </dgm:pt>
    <dgm:pt modelId="{3AC55BB3-8C8B-46A6-B7E7-2C5D1427A787}" type="pres">
      <dgm:prSet presAssocID="{52B9DBE9-EBC6-4F36-A793-4734FA104730}" presName="sibTrans" presStyleCnt="0"/>
      <dgm:spPr/>
    </dgm:pt>
    <dgm:pt modelId="{A7F15B78-8ED1-49CE-890D-5C44D071EB12}" type="pres">
      <dgm:prSet presAssocID="{F5C99E67-0788-4C4D-9A30-B19493D14410}" presName="compNode" presStyleCnt="0"/>
      <dgm:spPr/>
    </dgm:pt>
    <dgm:pt modelId="{AE3DCA76-A805-4E0D-BF8B-1026FBC4F368}" type="pres">
      <dgm:prSet presAssocID="{F5C99E67-0788-4C4D-9A30-B19493D14410}" presName="bgRect" presStyleLbl="bgShp" presStyleIdx="7" presStyleCnt="10"/>
      <dgm:spPr>
        <a:xfrm>
          <a:off x="0" y="4274268"/>
          <a:ext cx="6791323" cy="488316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2" action="ppaction://hlinksldjump"/>
          </dgm14:cNvPr>
        </a:ext>
      </dgm:extLst>
    </dgm:pt>
    <dgm:pt modelId="{32BC1847-81F4-46DF-9CC2-4CF0F331520F}" type="pres">
      <dgm:prSet presAssocID="{F5C99E67-0788-4C4D-9A30-B19493D14410}" presName="iconRect" presStyleLbl="node1" presStyleIdx="7" presStyleCnt="10"/>
      <dgm:spPr>
        <a:blipFill>
          <a:blip xmlns:r="http://schemas.openxmlformats.org/officeDocument/2006/relationships"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8 avec un remplissage uni"/>
        </a:ext>
      </dgm:extLst>
    </dgm:pt>
    <dgm:pt modelId="{2F4B258E-736A-4ECF-A927-F48A6CEDE59C}" type="pres">
      <dgm:prSet presAssocID="{F5C99E67-0788-4C4D-9A30-B19493D14410}" presName="spaceRect" presStyleCnt="0"/>
      <dgm:spPr/>
    </dgm:pt>
    <dgm:pt modelId="{0CC1E035-D707-4F61-909A-A6B6B15DE7AA}" type="pres">
      <dgm:prSet presAssocID="{F5C99E67-0788-4C4D-9A30-B19493D14410}" presName="parTx" presStyleLbl="revTx" presStyleIdx="7" presStyleCnt="10">
        <dgm:presLayoutVars>
          <dgm:chMax val="0"/>
          <dgm:chPref val="0"/>
        </dgm:presLayoutVars>
      </dgm:prSet>
      <dgm:spPr/>
    </dgm:pt>
    <dgm:pt modelId="{FCC6B9A7-2005-4927-8B6B-585D51BC9A31}" type="pres">
      <dgm:prSet presAssocID="{6E1AFA9D-F3B6-4A08-B981-3697CCE25087}" presName="sibTrans" presStyleCnt="0"/>
      <dgm:spPr/>
    </dgm:pt>
    <dgm:pt modelId="{64A9E889-F1C1-4704-B793-32CFA6B824DC}" type="pres">
      <dgm:prSet presAssocID="{BE985EE3-AE6D-4B6B-A2F8-9132182103D6}" presName="compNode" presStyleCnt="0"/>
      <dgm:spPr/>
    </dgm:pt>
    <dgm:pt modelId="{7C9D1C4D-C7CE-4258-B940-EE1756E6031B}" type="pres">
      <dgm:prSet presAssocID="{BE985EE3-AE6D-4B6B-A2F8-9132182103D6}" presName="bgRect" presStyleLbl="bgShp" presStyleIdx="8" presStyleCnt="10"/>
      <dgm:spPr>
        <a:xfrm>
          <a:off x="0" y="4884664"/>
          <a:ext cx="6791323" cy="488316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5" action="ppaction://hlinksldjump"/>
          </dgm14:cNvPr>
        </a:ext>
      </dgm:extLst>
    </dgm:pt>
    <dgm:pt modelId="{49787F99-EBCA-46E2-B6C5-E34B4D9DFCB7}" type="pres">
      <dgm:prSet presAssocID="{BE985EE3-AE6D-4B6B-A2F8-9132182103D6}" presName="iconRect" presStyleLbl="node1" presStyleIdx="8" presStyleCnt="10"/>
      <dgm:spPr>
        <a:blipFill>
          <a:blip xmlns:r="http://schemas.openxmlformats.org/officeDocument/2006/relationships" r:embed="rId2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9 avec un remplissage uni"/>
        </a:ext>
      </dgm:extLst>
    </dgm:pt>
    <dgm:pt modelId="{A9187F50-CF1D-4D4D-9C8C-6FE6F1A2EEAB}" type="pres">
      <dgm:prSet presAssocID="{BE985EE3-AE6D-4B6B-A2F8-9132182103D6}" presName="spaceRect" presStyleCnt="0"/>
      <dgm:spPr/>
    </dgm:pt>
    <dgm:pt modelId="{78A801C4-C0BC-4BEC-B4E3-BF2FF22461EF}" type="pres">
      <dgm:prSet presAssocID="{BE985EE3-AE6D-4B6B-A2F8-9132182103D6}" presName="parTx" presStyleLbl="revTx" presStyleIdx="8" presStyleCnt="10">
        <dgm:presLayoutVars>
          <dgm:chMax val="0"/>
          <dgm:chPref val="0"/>
        </dgm:presLayoutVars>
      </dgm:prSet>
      <dgm:spPr/>
    </dgm:pt>
    <dgm:pt modelId="{29CFE26B-870B-4AFB-BB59-27A0239879EB}" type="pres">
      <dgm:prSet presAssocID="{C07411D3-B4AF-4F58-B5C2-FD9F8B6AEDC5}" presName="sibTrans" presStyleCnt="0"/>
      <dgm:spPr/>
    </dgm:pt>
    <dgm:pt modelId="{DD6C8849-96D5-4C22-B9A6-9916DCD165B0}" type="pres">
      <dgm:prSet presAssocID="{25BC690D-A23C-499E-A980-410E3FC77D46}" presName="compNode" presStyleCnt="0"/>
      <dgm:spPr/>
    </dgm:pt>
    <dgm:pt modelId="{95B03216-E363-4707-9172-8B5DCCAF3196}" type="pres">
      <dgm:prSet presAssocID="{25BC690D-A23C-499E-A980-410E3FC77D46}" presName="bgRect" presStyleLbl="bgShp" presStyleIdx="9" presStyleCnt="10"/>
      <dgm:spPr>
        <a:xfrm>
          <a:off x="0" y="5495060"/>
          <a:ext cx="6791323" cy="488316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8" action="ppaction://hlinksldjump"/>
          </dgm14:cNvPr>
        </a:ext>
      </dgm:extLst>
    </dgm:pt>
    <dgm:pt modelId="{FF68226E-AD77-4DA5-8DC8-D5C589A862C7}" type="pres">
      <dgm:prSet presAssocID="{25BC690D-A23C-499E-A980-410E3FC77D46}" presName="iconRect" presStyleLbl="node1" presStyleIdx="9" presStyleCnt="10"/>
      <dgm:spPr>
        <a:blipFill>
          <a:blip xmlns:r="http://schemas.openxmlformats.org/officeDocument/2006/relationships" r:embed="rId2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 à suivre avec un remplissage uni"/>
        </a:ext>
      </dgm:extLst>
    </dgm:pt>
    <dgm:pt modelId="{B21B91F0-50E4-486B-9AF4-B743F1F89B72}" type="pres">
      <dgm:prSet presAssocID="{25BC690D-A23C-499E-A980-410E3FC77D46}" presName="spaceRect" presStyleCnt="0"/>
      <dgm:spPr/>
    </dgm:pt>
    <dgm:pt modelId="{EC09FAE2-1791-4C16-91F6-1167308BDF60}" type="pres">
      <dgm:prSet presAssocID="{25BC690D-A23C-499E-A980-410E3FC77D46}" presName="parTx" presStyleLbl="revTx" presStyleIdx="9" presStyleCnt="10">
        <dgm:presLayoutVars>
          <dgm:chMax val="0"/>
          <dgm:chPref val="0"/>
        </dgm:presLayoutVars>
      </dgm:prSet>
      <dgm:spPr/>
    </dgm:pt>
  </dgm:ptLst>
  <dgm:cxnLst>
    <dgm:cxn modelId="{29121B02-7793-4ECA-8AA9-852B6E73782F}" srcId="{162F69A6-0780-49EA-A6A8-3965C12489B2}" destId="{66A63456-DE3C-4C65-8DF2-DF44F33E9D44}" srcOrd="6" destOrd="0" parTransId="{426E61EB-1901-4653-B4DD-0C270990E93F}" sibTransId="{52B9DBE9-EBC6-4F36-A793-4734FA104730}"/>
    <dgm:cxn modelId="{EB88FE08-3D25-4493-B6E2-CF1F7F08337D}" type="presOf" srcId="{0B53C468-08E0-4D03-9729-91611C0CC9B0}" destId="{9DAEED72-3C32-46D7-8D06-4DFEE50D8AFE}" srcOrd="0" destOrd="0" presId="urn:microsoft.com/office/officeart/2018/2/layout/IconVerticalSolidList#1"/>
    <dgm:cxn modelId="{696E3418-3026-4800-9DA4-8626F3F002B9}" type="presOf" srcId="{E24255D9-1986-4BE8-9417-C86055268E8D}" destId="{9A4A7DD7-8780-4B15-92C7-C06F637471DE}" srcOrd="0" destOrd="0" presId="urn:microsoft.com/office/officeart/2018/2/layout/IconVerticalSolidList#1"/>
    <dgm:cxn modelId="{7E488C1B-C8FC-4662-BF8B-2D7F5774318D}" type="presOf" srcId="{4F2A3A91-EA79-4F38-8060-E66CA1350488}" destId="{E7629322-3E4E-4C34-8B94-7ACDCC736596}" srcOrd="0" destOrd="0" presId="urn:microsoft.com/office/officeart/2018/2/layout/IconVerticalSolidList#1"/>
    <dgm:cxn modelId="{AD2A891E-9F45-4D0D-8D2A-735956A3D946}" srcId="{162F69A6-0780-49EA-A6A8-3965C12489B2}" destId="{AFC1D57A-0974-4EA4-BF2F-A03B179D729F}" srcOrd="2" destOrd="0" parTransId="{905E5E64-3067-47FE-8D54-8424A85664FB}" sibTransId="{DF9D085B-D822-4005-B5E6-E80BCCBA3703}"/>
    <dgm:cxn modelId="{6B88AB1F-4C46-4B45-9DDC-ACDCA49EBD3D}" type="presOf" srcId="{25BC690D-A23C-499E-A980-410E3FC77D46}" destId="{EC09FAE2-1791-4C16-91F6-1167308BDF60}" srcOrd="0" destOrd="0" presId="urn:microsoft.com/office/officeart/2018/2/layout/IconVerticalSolidList#1"/>
    <dgm:cxn modelId="{7699FC29-D91B-4CCF-BCCC-99179455A8D8}" srcId="{162F69A6-0780-49EA-A6A8-3965C12489B2}" destId="{BE985EE3-AE6D-4B6B-A2F8-9132182103D6}" srcOrd="8" destOrd="0" parTransId="{DFDE19BF-84CA-47A3-8AA8-EE573962FD55}" sibTransId="{C07411D3-B4AF-4F58-B5C2-FD9F8B6AEDC5}"/>
    <dgm:cxn modelId="{B3A95733-313E-40A7-B815-E76B0226C2C3}" type="presOf" srcId="{AFC1D57A-0974-4EA4-BF2F-A03B179D729F}" destId="{F7E976F2-9312-4CE1-9716-BB553032C764}" srcOrd="0" destOrd="0" presId="urn:microsoft.com/office/officeart/2018/2/layout/IconVerticalSolidList#1"/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8A8DE765-3606-48DB-96F4-DD3439134811}" srcId="{162F69A6-0780-49EA-A6A8-3965C12489B2}" destId="{F5C99E67-0788-4C4D-9A30-B19493D14410}" srcOrd="7" destOrd="0" parTransId="{537DA576-BC3E-47C4-8C54-B58084918F1C}" sibTransId="{6E1AFA9D-F3B6-4A08-B981-3697CCE25087}"/>
    <dgm:cxn modelId="{7F242F67-1DF5-404D-9FB6-1147E5703090}" srcId="{162F69A6-0780-49EA-A6A8-3965C12489B2}" destId="{0B53C468-08E0-4D03-9729-91611C0CC9B0}" srcOrd="5" destOrd="0" parTransId="{0F23D09B-ACE0-46F5-9FC3-E897D23CD391}" sibTransId="{393293E6-BB5F-4BA6-AF96-E34B060EE115}"/>
    <dgm:cxn modelId="{9BC30976-3BBA-4B58-8EB5-95FF2B8AFD09}" srcId="{162F69A6-0780-49EA-A6A8-3965C12489B2}" destId="{E24255D9-1986-4BE8-9417-C86055268E8D}" srcOrd="4" destOrd="0" parTransId="{3BF5C7A6-5429-4090-93A6-2084970AEE7D}" sibTransId="{C375F0DF-5310-46C8-812C-02C52EBCDCD7}"/>
    <dgm:cxn modelId="{A81E9182-7E54-4E58-8F1D-5BFAD872E84A}" type="presOf" srcId="{BE985EE3-AE6D-4B6B-A2F8-9132182103D6}" destId="{78A801C4-C0BC-4BEC-B4E3-BF2FF22461EF}" srcOrd="0" destOrd="0" presId="urn:microsoft.com/office/officeart/2018/2/layout/IconVerticalSolidList#1"/>
    <dgm:cxn modelId="{2B40178E-FFC7-416F-8325-325878734A48}" srcId="{162F69A6-0780-49EA-A6A8-3965C12489B2}" destId="{25BC690D-A23C-499E-A980-410E3FC77D46}" srcOrd="9" destOrd="0" parTransId="{30164C20-4743-4F24-A068-D672F6419F72}" sibTransId="{4647553A-E863-436F-8DEE-FED8DE5ED9C3}"/>
    <dgm:cxn modelId="{91AFA996-5E3B-401C-B400-E70DBD4A4AB6}" srcId="{162F69A6-0780-49EA-A6A8-3965C12489B2}" destId="{2B87ECDB-C552-42F6-9B52-6548A18B206B}" srcOrd="1" destOrd="0" parTransId="{0DC560D9-C62C-41BA-8D68-CB78933BFF0C}" sibTransId="{80EFB54F-1AC8-40D9-981D-4C85160A5799}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8BFAE0DD-D41F-428F-862A-03BAE9152727}" type="presOf" srcId="{66A63456-DE3C-4C65-8DF2-DF44F33E9D44}" destId="{9F370FF2-1377-4017-9EC9-E3006E8772B8}" srcOrd="0" destOrd="0" presId="urn:microsoft.com/office/officeart/2018/2/layout/IconVerticalSolidList#1"/>
    <dgm:cxn modelId="{1850F3E8-4771-4AA3-9EEA-E077B63B8AFA}" type="presOf" srcId="{F5C99E67-0788-4C4D-9A30-B19493D14410}" destId="{0CC1E035-D707-4F61-909A-A6B6B15DE7AA}" srcOrd="0" destOrd="0" presId="urn:microsoft.com/office/officeart/2018/2/layout/IconVerticalSolidList#1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409B43FC-E6DC-41C6-A91E-5F194205CDA0}" srcId="{162F69A6-0780-49EA-A6A8-3965C12489B2}" destId="{4F2A3A91-EA79-4F38-8060-E66CA1350488}" srcOrd="3" destOrd="0" parTransId="{08D09B9A-2B41-49C6-A6B8-8AFD11D8FB0D}" sibTransId="{59C2D8FB-C1CE-4955-81E2-093845022D86}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1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2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  <dgm:cxn modelId="{F1BF32B7-D604-4AF2-915F-C94C9A1985CC}" type="presParOf" srcId="{05261D3E-3CC7-4C85-9E09-D67FC777908C}" destId="{5E630C3A-2CE2-44BA-AAB0-92903B7CCFC9}" srcOrd="3" destOrd="0" presId="urn:microsoft.com/office/officeart/2018/2/layout/IconVerticalSolidList#1"/>
    <dgm:cxn modelId="{38EF5353-5F0F-4C89-AD88-739590193C5F}" type="presParOf" srcId="{05261D3E-3CC7-4C85-9E09-D67FC777908C}" destId="{744A122C-98D8-46B3-83E6-FB088F48838C}" srcOrd="4" destOrd="0" presId="urn:microsoft.com/office/officeart/2018/2/layout/IconVerticalSolidList#1"/>
    <dgm:cxn modelId="{A85A8DAF-FFE9-4B02-8462-362DA3121722}" type="presParOf" srcId="{744A122C-98D8-46B3-83E6-FB088F48838C}" destId="{7AF8A29E-6E79-43FE-B6F7-741C1B4763E0}" srcOrd="0" destOrd="0" presId="urn:microsoft.com/office/officeart/2018/2/layout/IconVerticalSolidList#1"/>
    <dgm:cxn modelId="{B2DC8E0C-CA6F-477B-99D5-730536FAACA4}" type="presParOf" srcId="{744A122C-98D8-46B3-83E6-FB088F48838C}" destId="{88B8F870-2E26-4F63-B9FF-E69C4D43D338}" srcOrd="1" destOrd="0" presId="urn:microsoft.com/office/officeart/2018/2/layout/IconVerticalSolidList#1"/>
    <dgm:cxn modelId="{00060F0A-5046-492E-868B-F300DA14B08E}" type="presParOf" srcId="{744A122C-98D8-46B3-83E6-FB088F48838C}" destId="{1068C4AC-E6A8-4D7C-9338-7C1CFADF53D5}" srcOrd="2" destOrd="0" presId="urn:microsoft.com/office/officeart/2018/2/layout/IconVerticalSolidList#1"/>
    <dgm:cxn modelId="{80CEC375-5862-4F4B-AA84-084C20B033EC}" type="presParOf" srcId="{744A122C-98D8-46B3-83E6-FB088F48838C}" destId="{F7E976F2-9312-4CE1-9716-BB553032C764}" srcOrd="3" destOrd="0" presId="urn:microsoft.com/office/officeart/2018/2/layout/IconVerticalSolidList#1"/>
    <dgm:cxn modelId="{09CB42AE-E41B-4F9F-A718-A0CCE7777F57}" type="presParOf" srcId="{05261D3E-3CC7-4C85-9E09-D67FC777908C}" destId="{BEA8BC3B-7F70-450E-80CD-17AB9A958860}" srcOrd="5" destOrd="0" presId="urn:microsoft.com/office/officeart/2018/2/layout/IconVerticalSolidList#1"/>
    <dgm:cxn modelId="{3238282D-7034-4192-94C2-5409D8C47B21}" type="presParOf" srcId="{05261D3E-3CC7-4C85-9E09-D67FC777908C}" destId="{A9AF7DA7-254A-448C-9511-546EEDE003CA}" srcOrd="6" destOrd="0" presId="urn:microsoft.com/office/officeart/2018/2/layout/IconVerticalSolidList#1"/>
    <dgm:cxn modelId="{4B423C54-FCCD-400A-BEB1-1E6AA214536B}" type="presParOf" srcId="{A9AF7DA7-254A-448C-9511-546EEDE003CA}" destId="{0F532AEC-293D-4497-BA19-635001F97758}" srcOrd="0" destOrd="0" presId="urn:microsoft.com/office/officeart/2018/2/layout/IconVerticalSolidList#1"/>
    <dgm:cxn modelId="{FA837C10-87CE-4343-8D50-B29C2610A654}" type="presParOf" srcId="{A9AF7DA7-254A-448C-9511-546EEDE003CA}" destId="{125ECCEE-EFFA-4109-8DB4-398CAFADB680}" srcOrd="1" destOrd="0" presId="urn:microsoft.com/office/officeart/2018/2/layout/IconVerticalSolidList#1"/>
    <dgm:cxn modelId="{16CA04FF-CC8C-4F82-B9D3-74DF3D6DD606}" type="presParOf" srcId="{A9AF7DA7-254A-448C-9511-546EEDE003CA}" destId="{277E6CEB-D566-4D74-88BD-06AF099B9F4B}" srcOrd="2" destOrd="0" presId="urn:microsoft.com/office/officeart/2018/2/layout/IconVerticalSolidList#1"/>
    <dgm:cxn modelId="{74280993-08B8-44F0-86BB-3050FC9EAEE7}" type="presParOf" srcId="{A9AF7DA7-254A-448C-9511-546EEDE003CA}" destId="{E7629322-3E4E-4C34-8B94-7ACDCC736596}" srcOrd="3" destOrd="0" presId="urn:microsoft.com/office/officeart/2018/2/layout/IconVerticalSolidList#1"/>
    <dgm:cxn modelId="{6805F546-C989-48E6-83C1-10CE9CB4CD0A}" type="presParOf" srcId="{05261D3E-3CC7-4C85-9E09-D67FC777908C}" destId="{5B841769-B8B2-4A4B-A0CD-5148563FBEF1}" srcOrd="7" destOrd="0" presId="urn:microsoft.com/office/officeart/2018/2/layout/IconVerticalSolidList#1"/>
    <dgm:cxn modelId="{F5177571-286E-441F-87DD-AD70308B4DD7}" type="presParOf" srcId="{05261D3E-3CC7-4C85-9E09-D67FC777908C}" destId="{7B4E47FD-A41C-47EA-9C04-B29B1D2676AE}" srcOrd="8" destOrd="0" presId="urn:microsoft.com/office/officeart/2018/2/layout/IconVerticalSolidList#1"/>
    <dgm:cxn modelId="{9E5F375B-E78E-4D78-A4A5-30EA8401D0B9}" type="presParOf" srcId="{7B4E47FD-A41C-47EA-9C04-B29B1D2676AE}" destId="{FEF3E813-E7C4-45D3-B44C-51659A026F5E}" srcOrd="0" destOrd="0" presId="urn:microsoft.com/office/officeart/2018/2/layout/IconVerticalSolidList#1"/>
    <dgm:cxn modelId="{480DD92B-C680-48E9-9CA5-26DE2C0A3E40}" type="presParOf" srcId="{7B4E47FD-A41C-47EA-9C04-B29B1D2676AE}" destId="{372210CF-5189-4997-B021-340998292F6F}" srcOrd="1" destOrd="0" presId="urn:microsoft.com/office/officeart/2018/2/layout/IconVerticalSolidList#1"/>
    <dgm:cxn modelId="{9271EA08-8860-4B2E-BF3B-50870D588A4C}" type="presParOf" srcId="{7B4E47FD-A41C-47EA-9C04-B29B1D2676AE}" destId="{198C2314-3A71-428F-AC4E-276C395D6841}" srcOrd="2" destOrd="0" presId="urn:microsoft.com/office/officeart/2018/2/layout/IconVerticalSolidList#1"/>
    <dgm:cxn modelId="{3ACCD484-C20A-4226-B4B5-9FAE36BDACE1}" type="presParOf" srcId="{7B4E47FD-A41C-47EA-9C04-B29B1D2676AE}" destId="{9A4A7DD7-8780-4B15-92C7-C06F637471DE}" srcOrd="3" destOrd="0" presId="urn:microsoft.com/office/officeart/2018/2/layout/IconVerticalSolidList#1"/>
    <dgm:cxn modelId="{8665B428-101F-4EB8-813E-A583CD0AFD01}" type="presParOf" srcId="{05261D3E-3CC7-4C85-9E09-D67FC777908C}" destId="{6210E1B2-45CE-4402-88F2-0AD5B9BF4999}" srcOrd="9" destOrd="0" presId="urn:microsoft.com/office/officeart/2018/2/layout/IconVerticalSolidList#1"/>
    <dgm:cxn modelId="{B7DF26E0-EB9F-4783-8A54-C5FD4A9FEE5E}" type="presParOf" srcId="{05261D3E-3CC7-4C85-9E09-D67FC777908C}" destId="{50A8A7BF-63CD-4156-9D59-6028F806451C}" srcOrd="10" destOrd="0" presId="urn:microsoft.com/office/officeart/2018/2/layout/IconVerticalSolidList#1"/>
    <dgm:cxn modelId="{489AEF25-2CD0-4431-BA07-E727C5382312}" type="presParOf" srcId="{50A8A7BF-63CD-4156-9D59-6028F806451C}" destId="{5DC23BEF-2DE2-4FAB-9D24-93FE5DF88941}" srcOrd="0" destOrd="0" presId="urn:microsoft.com/office/officeart/2018/2/layout/IconVerticalSolidList#1"/>
    <dgm:cxn modelId="{3F388AF2-153D-455A-87A1-A167F5A249F7}" type="presParOf" srcId="{50A8A7BF-63CD-4156-9D59-6028F806451C}" destId="{8E736DB8-3EA8-41C1-A9A8-99AA06EDB335}" srcOrd="1" destOrd="0" presId="urn:microsoft.com/office/officeart/2018/2/layout/IconVerticalSolidList#1"/>
    <dgm:cxn modelId="{C43E0E2A-8D41-4D9B-BCE4-B9FE321627E8}" type="presParOf" srcId="{50A8A7BF-63CD-4156-9D59-6028F806451C}" destId="{73AF8F35-8D38-4509-A6D3-DFC6900C0349}" srcOrd="2" destOrd="0" presId="urn:microsoft.com/office/officeart/2018/2/layout/IconVerticalSolidList#1"/>
    <dgm:cxn modelId="{CD21D14F-0834-48AA-BA7E-98A20FDE6B5F}" type="presParOf" srcId="{50A8A7BF-63CD-4156-9D59-6028F806451C}" destId="{9DAEED72-3C32-46D7-8D06-4DFEE50D8AFE}" srcOrd="3" destOrd="0" presId="urn:microsoft.com/office/officeart/2018/2/layout/IconVerticalSolidList#1"/>
    <dgm:cxn modelId="{DA9C7B2E-4F97-42EA-8CCC-39E3617C642B}" type="presParOf" srcId="{05261D3E-3CC7-4C85-9E09-D67FC777908C}" destId="{F81677CC-53E7-4B2F-8BDE-97E211E975A2}" srcOrd="11" destOrd="0" presId="urn:microsoft.com/office/officeart/2018/2/layout/IconVerticalSolidList#1"/>
    <dgm:cxn modelId="{40FE4080-30CB-42D2-8A6C-789C567E4EDC}" type="presParOf" srcId="{05261D3E-3CC7-4C85-9E09-D67FC777908C}" destId="{8010F711-FB9B-46E0-B534-5FDB284AA70F}" srcOrd="12" destOrd="0" presId="urn:microsoft.com/office/officeart/2018/2/layout/IconVerticalSolidList#1"/>
    <dgm:cxn modelId="{91C190B0-10D0-4D91-9191-B3B6C4BF132F}" type="presParOf" srcId="{8010F711-FB9B-46E0-B534-5FDB284AA70F}" destId="{50D3D46C-BD71-41AB-9941-CC2552E0B452}" srcOrd="0" destOrd="0" presId="urn:microsoft.com/office/officeart/2018/2/layout/IconVerticalSolidList#1"/>
    <dgm:cxn modelId="{BE5FC690-52FE-47DE-83CC-28BBD0E8C283}" type="presParOf" srcId="{8010F711-FB9B-46E0-B534-5FDB284AA70F}" destId="{1B0EFD78-1A73-4BFB-A8A0-B1D68FA4AB3D}" srcOrd="1" destOrd="0" presId="urn:microsoft.com/office/officeart/2018/2/layout/IconVerticalSolidList#1"/>
    <dgm:cxn modelId="{0BCE0F17-1FD5-4D4B-AC81-63F76B0C55ED}" type="presParOf" srcId="{8010F711-FB9B-46E0-B534-5FDB284AA70F}" destId="{1DDFF84A-870E-43DF-B32B-EA751A2AE643}" srcOrd="2" destOrd="0" presId="urn:microsoft.com/office/officeart/2018/2/layout/IconVerticalSolidList#1"/>
    <dgm:cxn modelId="{68C76D19-C20B-42EB-8B76-A670AD63D486}" type="presParOf" srcId="{8010F711-FB9B-46E0-B534-5FDB284AA70F}" destId="{9F370FF2-1377-4017-9EC9-E3006E8772B8}" srcOrd="3" destOrd="0" presId="urn:microsoft.com/office/officeart/2018/2/layout/IconVerticalSolidList#1"/>
    <dgm:cxn modelId="{EF8808A1-FB79-4443-A9E4-B1EEA2855DC4}" type="presParOf" srcId="{05261D3E-3CC7-4C85-9E09-D67FC777908C}" destId="{3AC55BB3-8C8B-46A6-B7E7-2C5D1427A787}" srcOrd="13" destOrd="0" presId="urn:microsoft.com/office/officeart/2018/2/layout/IconVerticalSolidList#1"/>
    <dgm:cxn modelId="{DDA6A4E3-EF19-48B0-BF38-389FF898F4E0}" type="presParOf" srcId="{05261D3E-3CC7-4C85-9E09-D67FC777908C}" destId="{A7F15B78-8ED1-49CE-890D-5C44D071EB12}" srcOrd="14" destOrd="0" presId="urn:microsoft.com/office/officeart/2018/2/layout/IconVerticalSolidList#1"/>
    <dgm:cxn modelId="{419AB1B5-B706-4048-ADA5-E63C440D4581}" type="presParOf" srcId="{A7F15B78-8ED1-49CE-890D-5C44D071EB12}" destId="{AE3DCA76-A805-4E0D-BF8B-1026FBC4F368}" srcOrd="0" destOrd="0" presId="urn:microsoft.com/office/officeart/2018/2/layout/IconVerticalSolidList#1"/>
    <dgm:cxn modelId="{ABE3458C-0BE7-42F1-994A-675B1C668386}" type="presParOf" srcId="{A7F15B78-8ED1-49CE-890D-5C44D071EB12}" destId="{32BC1847-81F4-46DF-9CC2-4CF0F331520F}" srcOrd="1" destOrd="0" presId="urn:microsoft.com/office/officeart/2018/2/layout/IconVerticalSolidList#1"/>
    <dgm:cxn modelId="{F11AE81A-B306-4CD2-A6B1-33121195D2E2}" type="presParOf" srcId="{A7F15B78-8ED1-49CE-890D-5C44D071EB12}" destId="{2F4B258E-736A-4ECF-A927-F48A6CEDE59C}" srcOrd="2" destOrd="0" presId="urn:microsoft.com/office/officeart/2018/2/layout/IconVerticalSolidList#1"/>
    <dgm:cxn modelId="{8146CA97-BF7F-44CB-AF98-48F4659F069D}" type="presParOf" srcId="{A7F15B78-8ED1-49CE-890D-5C44D071EB12}" destId="{0CC1E035-D707-4F61-909A-A6B6B15DE7AA}" srcOrd="3" destOrd="0" presId="urn:microsoft.com/office/officeart/2018/2/layout/IconVerticalSolidList#1"/>
    <dgm:cxn modelId="{C46C7492-B50C-40EB-A9B1-663DD72001EE}" type="presParOf" srcId="{05261D3E-3CC7-4C85-9E09-D67FC777908C}" destId="{FCC6B9A7-2005-4927-8B6B-585D51BC9A31}" srcOrd="15" destOrd="0" presId="urn:microsoft.com/office/officeart/2018/2/layout/IconVerticalSolidList#1"/>
    <dgm:cxn modelId="{2A7CA87E-107F-4C28-AD09-0C5C1516B5ED}" type="presParOf" srcId="{05261D3E-3CC7-4C85-9E09-D67FC777908C}" destId="{64A9E889-F1C1-4704-B793-32CFA6B824DC}" srcOrd="16" destOrd="0" presId="urn:microsoft.com/office/officeart/2018/2/layout/IconVerticalSolidList#1"/>
    <dgm:cxn modelId="{E6BE0F7E-D249-47E1-886D-DD3D89D77CF3}" type="presParOf" srcId="{64A9E889-F1C1-4704-B793-32CFA6B824DC}" destId="{7C9D1C4D-C7CE-4258-B940-EE1756E6031B}" srcOrd="0" destOrd="0" presId="urn:microsoft.com/office/officeart/2018/2/layout/IconVerticalSolidList#1"/>
    <dgm:cxn modelId="{001324F5-93D1-4E26-B3A4-08A84E5A5F4D}" type="presParOf" srcId="{64A9E889-F1C1-4704-B793-32CFA6B824DC}" destId="{49787F99-EBCA-46E2-B6C5-E34B4D9DFCB7}" srcOrd="1" destOrd="0" presId="urn:microsoft.com/office/officeart/2018/2/layout/IconVerticalSolidList#1"/>
    <dgm:cxn modelId="{FFF423C6-7A51-4C7E-8B93-BE3C010D772D}" type="presParOf" srcId="{64A9E889-F1C1-4704-B793-32CFA6B824DC}" destId="{A9187F50-CF1D-4D4D-9C8C-6FE6F1A2EEAB}" srcOrd="2" destOrd="0" presId="urn:microsoft.com/office/officeart/2018/2/layout/IconVerticalSolidList#1"/>
    <dgm:cxn modelId="{53110DC5-8A48-4BB9-8795-CCEE0AAFCEBC}" type="presParOf" srcId="{64A9E889-F1C1-4704-B793-32CFA6B824DC}" destId="{78A801C4-C0BC-4BEC-B4E3-BF2FF22461EF}" srcOrd="3" destOrd="0" presId="urn:microsoft.com/office/officeart/2018/2/layout/IconVerticalSolidList#1"/>
    <dgm:cxn modelId="{7BBF6B73-B399-42B1-AE5E-CB2C4EAEE8E1}" type="presParOf" srcId="{05261D3E-3CC7-4C85-9E09-D67FC777908C}" destId="{29CFE26B-870B-4AFB-BB59-27A0239879EB}" srcOrd="17" destOrd="0" presId="urn:microsoft.com/office/officeart/2018/2/layout/IconVerticalSolidList#1"/>
    <dgm:cxn modelId="{FB9DC95F-E212-46AD-A6AB-70EA01372A0D}" type="presParOf" srcId="{05261D3E-3CC7-4C85-9E09-D67FC777908C}" destId="{DD6C8849-96D5-4C22-B9A6-9916DCD165B0}" srcOrd="18" destOrd="0" presId="urn:microsoft.com/office/officeart/2018/2/layout/IconVerticalSolidList#1"/>
    <dgm:cxn modelId="{C0AD45C6-66F3-4A35-8352-67289ADCD7B5}" type="presParOf" srcId="{DD6C8849-96D5-4C22-B9A6-9916DCD165B0}" destId="{95B03216-E363-4707-9172-8B5DCCAF3196}" srcOrd="0" destOrd="0" presId="urn:microsoft.com/office/officeart/2018/2/layout/IconVerticalSolidList#1"/>
    <dgm:cxn modelId="{B35A5FA4-6493-4B00-94C7-607C4719D3CC}" type="presParOf" srcId="{DD6C8849-96D5-4C22-B9A6-9916DCD165B0}" destId="{FF68226E-AD77-4DA5-8DC8-D5C589A862C7}" srcOrd="1" destOrd="0" presId="urn:microsoft.com/office/officeart/2018/2/layout/IconVerticalSolidList#1"/>
    <dgm:cxn modelId="{51CD5D86-B46B-4338-BA84-F3589AE3491C}" type="presParOf" srcId="{DD6C8849-96D5-4C22-B9A6-9916DCD165B0}" destId="{B21B91F0-50E4-486B-9AF4-B743F1F89B72}" srcOrd="2" destOrd="0" presId="urn:microsoft.com/office/officeart/2018/2/layout/IconVerticalSolidList#1"/>
    <dgm:cxn modelId="{1A764A64-2ADD-462D-B517-0C0090F1C576}" type="presParOf" srcId="{DD6C8849-96D5-4C22-B9A6-9916DCD165B0}" destId="{EC09FAE2-1791-4C16-91F6-1167308BDF60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1497"/>
          <a:ext cx="6791323" cy="488316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147715" y="111368"/>
          <a:ext cx="268574" cy="26857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564005" y="1497"/>
          <a:ext cx="6227317" cy="4883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680" tIns="51680" rIns="51680" bIns="51680" numCol="1" spcCol="1270" rtlCol="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Définition</a:t>
          </a:r>
          <a:endParaRPr lang="fr-FR" sz="36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564005" y="1497"/>
        <a:ext cx="6227317" cy="488316"/>
      </dsp:txXfrm>
    </dsp:sp>
    <dsp:sp modelId="{FA3369E0-5B38-4FDD-A9F5-22B9810A03F7}">
      <dsp:nvSpPr>
        <dsp:cNvPr id="0" name=""/>
        <dsp:cNvSpPr/>
      </dsp:nvSpPr>
      <dsp:spPr>
        <a:xfrm>
          <a:off x="0" y="611893"/>
          <a:ext cx="6791323" cy="48831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147715" y="721764"/>
          <a:ext cx="268574" cy="26857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564005" y="611893"/>
          <a:ext cx="6227317" cy="4883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680" tIns="51680" rIns="51680" bIns="51680" numCol="1" spcCol="1270" rtlCol="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Créer un graphique à bulles</a:t>
          </a:r>
          <a:endParaRPr lang="fr-FR" sz="12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564005" y="611893"/>
        <a:ext cx="6227317" cy="488316"/>
      </dsp:txXfrm>
    </dsp:sp>
    <dsp:sp modelId="{7AF8A29E-6E79-43FE-B6F7-741C1B4763E0}">
      <dsp:nvSpPr>
        <dsp:cNvPr id="0" name=""/>
        <dsp:cNvSpPr/>
      </dsp:nvSpPr>
      <dsp:spPr>
        <a:xfrm>
          <a:off x="0" y="1222289"/>
          <a:ext cx="6791323" cy="48831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B8F870-2E26-4F63-B9FF-E69C4D43D338}">
      <dsp:nvSpPr>
        <dsp:cNvPr id="0" name=""/>
        <dsp:cNvSpPr/>
      </dsp:nvSpPr>
      <dsp:spPr>
        <a:xfrm>
          <a:off x="147715" y="1332160"/>
          <a:ext cx="268574" cy="26857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E976F2-9312-4CE1-9716-BB553032C764}">
      <dsp:nvSpPr>
        <dsp:cNvPr id="0" name=""/>
        <dsp:cNvSpPr/>
      </dsp:nvSpPr>
      <dsp:spPr>
        <a:xfrm>
          <a:off x="564005" y="1222289"/>
          <a:ext cx="6227317" cy="4883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680" tIns="51680" rIns="51680" bIns="51680" numCol="1" spcCol="1270" rtlCol="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Mettre en forme le graphique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564005" y="1222289"/>
        <a:ext cx="6227317" cy="488316"/>
      </dsp:txXfrm>
    </dsp:sp>
    <dsp:sp modelId="{0F532AEC-293D-4497-BA19-635001F97758}">
      <dsp:nvSpPr>
        <dsp:cNvPr id="0" name=""/>
        <dsp:cNvSpPr/>
      </dsp:nvSpPr>
      <dsp:spPr>
        <a:xfrm>
          <a:off x="0" y="1832685"/>
          <a:ext cx="6791323" cy="48831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5ECCEE-EFFA-4109-8DB4-398CAFADB680}">
      <dsp:nvSpPr>
        <dsp:cNvPr id="0" name=""/>
        <dsp:cNvSpPr/>
      </dsp:nvSpPr>
      <dsp:spPr>
        <a:xfrm>
          <a:off x="147715" y="1942556"/>
          <a:ext cx="268574" cy="26857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629322-3E4E-4C34-8B94-7ACDCC736596}">
      <dsp:nvSpPr>
        <dsp:cNvPr id="0" name=""/>
        <dsp:cNvSpPr/>
      </dsp:nvSpPr>
      <dsp:spPr>
        <a:xfrm>
          <a:off x="564005" y="1832685"/>
          <a:ext cx="6227317" cy="4883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680" tIns="51680" rIns="51680" bIns="5168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dirty="0">
              <a:solidFill>
                <a:srgbClr val="FF9933"/>
              </a:solidFill>
            </a:rPr>
            <a:t>Modifier l’axe horizontal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564005" y="1832685"/>
        <a:ext cx="6227317" cy="488316"/>
      </dsp:txXfrm>
    </dsp:sp>
    <dsp:sp modelId="{FEF3E813-E7C4-45D3-B44C-51659A026F5E}">
      <dsp:nvSpPr>
        <dsp:cNvPr id="0" name=""/>
        <dsp:cNvSpPr/>
      </dsp:nvSpPr>
      <dsp:spPr>
        <a:xfrm>
          <a:off x="0" y="2443081"/>
          <a:ext cx="6791323" cy="48831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2210CF-5189-4997-B021-340998292F6F}">
      <dsp:nvSpPr>
        <dsp:cNvPr id="0" name=""/>
        <dsp:cNvSpPr/>
      </dsp:nvSpPr>
      <dsp:spPr>
        <a:xfrm>
          <a:off x="147715" y="2552952"/>
          <a:ext cx="268574" cy="268574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4A7DD7-8780-4B15-92C7-C06F637471DE}">
      <dsp:nvSpPr>
        <dsp:cNvPr id="0" name=""/>
        <dsp:cNvSpPr/>
      </dsp:nvSpPr>
      <dsp:spPr>
        <a:xfrm>
          <a:off x="564005" y="2443081"/>
          <a:ext cx="6227317" cy="4883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680" tIns="51680" rIns="51680" bIns="5168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dirty="0">
              <a:solidFill>
                <a:srgbClr val="FF9933"/>
              </a:solidFill>
            </a:rPr>
            <a:t>Modifier la couleur de fond des bulles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564005" y="2443081"/>
        <a:ext cx="6227317" cy="488316"/>
      </dsp:txXfrm>
    </dsp:sp>
    <dsp:sp modelId="{5DC23BEF-2DE2-4FAB-9D24-93FE5DF88941}">
      <dsp:nvSpPr>
        <dsp:cNvPr id="0" name=""/>
        <dsp:cNvSpPr/>
      </dsp:nvSpPr>
      <dsp:spPr>
        <a:xfrm>
          <a:off x="0" y="3053477"/>
          <a:ext cx="6791323" cy="48831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736DB8-3EA8-41C1-A9A8-99AA06EDB335}">
      <dsp:nvSpPr>
        <dsp:cNvPr id="0" name=""/>
        <dsp:cNvSpPr/>
      </dsp:nvSpPr>
      <dsp:spPr>
        <a:xfrm>
          <a:off x="147715" y="3163348"/>
          <a:ext cx="268574" cy="268574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AEED72-3C32-46D7-8D06-4DFEE50D8AFE}">
      <dsp:nvSpPr>
        <dsp:cNvPr id="0" name=""/>
        <dsp:cNvSpPr/>
      </dsp:nvSpPr>
      <dsp:spPr>
        <a:xfrm>
          <a:off x="564005" y="3053477"/>
          <a:ext cx="6227317" cy="4883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680" tIns="51680" rIns="51680" bIns="5168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dirty="0">
              <a:solidFill>
                <a:srgbClr val="FF9933"/>
              </a:solidFill>
            </a:rPr>
            <a:t>Modifier la couleur du contour des bulles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564005" y="3053477"/>
        <a:ext cx="6227317" cy="488316"/>
      </dsp:txXfrm>
    </dsp:sp>
    <dsp:sp modelId="{50D3D46C-BD71-41AB-9941-CC2552E0B452}">
      <dsp:nvSpPr>
        <dsp:cNvPr id="0" name=""/>
        <dsp:cNvSpPr/>
      </dsp:nvSpPr>
      <dsp:spPr>
        <a:xfrm>
          <a:off x="0" y="3663872"/>
          <a:ext cx="6791323" cy="488316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0EFD78-1A73-4BFB-A8A0-B1D68FA4AB3D}">
      <dsp:nvSpPr>
        <dsp:cNvPr id="0" name=""/>
        <dsp:cNvSpPr/>
      </dsp:nvSpPr>
      <dsp:spPr>
        <a:xfrm>
          <a:off x="147715" y="3773744"/>
          <a:ext cx="268574" cy="268574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370FF2-1377-4017-9EC9-E3006E8772B8}">
      <dsp:nvSpPr>
        <dsp:cNvPr id="0" name=""/>
        <dsp:cNvSpPr/>
      </dsp:nvSpPr>
      <dsp:spPr>
        <a:xfrm>
          <a:off x="564005" y="3663872"/>
          <a:ext cx="6227317" cy="4883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680" tIns="51680" rIns="51680" bIns="5168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dirty="0">
              <a:solidFill>
                <a:srgbClr val="FF9933"/>
              </a:solidFill>
            </a:rPr>
            <a:t>Modifier la couleur de fond du graphique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564005" y="3663872"/>
        <a:ext cx="6227317" cy="488316"/>
      </dsp:txXfrm>
    </dsp:sp>
    <dsp:sp modelId="{AE3DCA76-A805-4E0D-BF8B-1026FBC4F368}">
      <dsp:nvSpPr>
        <dsp:cNvPr id="0" name=""/>
        <dsp:cNvSpPr/>
      </dsp:nvSpPr>
      <dsp:spPr>
        <a:xfrm>
          <a:off x="0" y="4274268"/>
          <a:ext cx="6791323" cy="488316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BC1847-81F4-46DF-9CC2-4CF0F331520F}">
      <dsp:nvSpPr>
        <dsp:cNvPr id="0" name=""/>
        <dsp:cNvSpPr/>
      </dsp:nvSpPr>
      <dsp:spPr>
        <a:xfrm>
          <a:off x="147715" y="4384140"/>
          <a:ext cx="268574" cy="268574"/>
        </a:xfrm>
        <a:prstGeom prst="rect">
          <a:avLst/>
        </a:prstGeom>
        <a:blipFill>
          <a:blip xmlns:r="http://schemas.openxmlformats.org/officeDocument/2006/relationships"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C1E035-D707-4F61-909A-A6B6B15DE7AA}">
      <dsp:nvSpPr>
        <dsp:cNvPr id="0" name=""/>
        <dsp:cNvSpPr/>
      </dsp:nvSpPr>
      <dsp:spPr>
        <a:xfrm>
          <a:off x="564005" y="4274268"/>
          <a:ext cx="6227317" cy="4883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680" tIns="51680" rIns="51680" bIns="5168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dirty="0">
              <a:solidFill>
                <a:srgbClr val="FF9933"/>
              </a:solidFill>
            </a:rPr>
            <a:t>Ajouter les étiquettes de données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564005" y="4274268"/>
        <a:ext cx="6227317" cy="488316"/>
      </dsp:txXfrm>
    </dsp:sp>
    <dsp:sp modelId="{7C9D1C4D-C7CE-4258-B940-EE1756E6031B}">
      <dsp:nvSpPr>
        <dsp:cNvPr id="0" name=""/>
        <dsp:cNvSpPr/>
      </dsp:nvSpPr>
      <dsp:spPr>
        <a:xfrm>
          <a:off x="0" y="4884664"/>
          <a:ext cx="6791323" cy="488316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787F99-EBCA-46E2-B6C5-E34B4D9DFCB7}">
      <dsp:nvSpPr>
        <dsp:cNvPr id="0" name=""/>
        <dsp:cNvSpPr/>
      </dsp:nvSpPr>
      <dsp:spPr>
        <a:xfrm>
          <a:off x="147715" y="4994535"/>
          <a:ext cx="268574" cy="268574"/>
        </a:xfrm>
        <a:prstGeom prst="rect">
          <a:avLst/>
        </a:prstGeom>
        <a:blipFill>
          <a:blip xmlns:r="http://schemas.openxmlformats.org/officeDocument/2006/relationships"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A801C4-C0BC-4BEC-B4E3-BF2FF22461EF}">
      <dsp:nvSpPr>
        <dsp:cNvPr id="0" name=""/>
        <dsp:cNvSpPr/>
      </dsp:nvSpPr>
      <dsp:spPr>
        <a:xfrm>
          <a:off x="564005" y="4884664"/>
          <a:ext cx="6227317" cy="4883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680" tIns="51680" rIns="51680" bIns="5168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dirty="0">
              <a:solidFill>
                <a:srgbClr val="FF9933"/>
              </a:solidFill>
            </a:rPr>
            <a:t>Modifier le titre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564005" y="4884664"/>
        <a:ext cx="6227317" cy="488316"/>
      </dsp:txXfrm>
    </dsp:sp>
    <dsp:sp modelId="{95B03216-E363-4707-9172-8B5DCCAF3196}">
      <dsp:nvSpPr>
        <dsp:cNvPr id="0" name=""/>
        <dsp:cNvSpPr/>
      </dsp:nvSpPr>
      <dsp:spPr>
        <a:xfrm>
          <a:off x="0" y="5495060"/>
          <a:ext cx="6791323" cy="488316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68226E-AD77-4DA5-8DC8-D5C589A862C7}">
      <dsp:nvSpPr>
        <dsp:cNvPr id="0" name=""/>
        <dsp:cNvSpPr/>
      </dsp:nvSpPr>
      <dsp:spPr>
        <a:xfrm>
          <a:off x="147715" y="5604931"/>
          <a:ext cx="268574" cy="268574"/>
        </a:xfrm>
        <a:prstGeom prst="rect">
          <a:avLst/>
        </a:prstGeom>
        <a:blipFill>
          <a:blip xmlns:r="http://schemas.openxmlformats.org/officeDocument/2006/relationships"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09FAE2-1791-4C16-91F6-1167308BDF60}">
      <dsp:nvSpPr>
        <dsp:cNvPr id="0" name=""/>
        <dsp:cNvSpPr/>
      </dsp:nvSpPr>
      <dsp:spPr>
        <a:xfrm>
          <a:off x="564005" y="5495060"/>
          <a:ext cx="6227317" cy="4883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680" tIns="51680" rIns="51680" bIns="5168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dirty="0">
              <a:solidFill>
                <a:srgbClr val="FF9933"/>
              </a:solidFill>
            </a:rPr>
            <a:t>Supprimer les axes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564005" y="5495060"/>
        <a:ext cx="6227317" cy="4883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24/05/2023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24/05/2023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024220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49755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4838374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6583614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6631658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8578733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4548417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3690040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9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7756926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10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920161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043502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2543944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0931098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356493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3794833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3233845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3386923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690100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slide" Target="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slide" Target="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slide" Target="sl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slide" Target="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slide" Target="slid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slide" Target="slid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slide" Target="slid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slide" Target="slid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slide" Target="slid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slide" Target="slide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slide" Target="slide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slide" Target="slide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0946636"/>
              </p:ext>
            </p:extLst>
          </p:nvPr>
        </p:nvGraphicFramePr>
        <p:xfrm>
          <a:off x="5399055" y="148237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94FC760-44D8-EED2-3B2C-FE9A517EEDF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9C7E8B-8B59-FD54-46EB-2014C73861AF}"/>
              </a:ext>
            </a:extLst>
          </p:cNvPr>
          <p:cNvSpPr txBox="1"/>
          <p:nvPr/>
        </p:nvSpPr>
        <p:spPr>
          <a:xfrm>
            <a:off x="0" y="4352343"/>
            <a:ext cx="5399055" cy="1358638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GRAPHIQUE</a:t>
            </a:r>
          </a:p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À BULLES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2CE9FE8-BF53-D4FD-F481-C03DF25348B3}"/>
              </a:ext>
            </a:extLst>
          </p:cNvPr>
          <p:cNvCxnSpPr>
            <a:cxnSpLocks/>
          </p:cNvCxnSpPr>
          <p:nvPr/>
        </p:nvCxnSpPr>
        <p:spPr>
          <a:xfrm>
            <a:off x="0" y="4261909"/>
            <a:ext cx="53990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7FF90F74-8995-7769-1DED-6D2B3FC71C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544" y="334102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5515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5D923DAB-F435-6772-EFA7-E682B9681A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8101" y="3251260"/>
            <a:ext cx="4895798" cy="342558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GRAPHIQUE À BULLES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Définition…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90D7177-0ECC-5DAA-05E9-FF3FB1194339}"/>
              </a:ext>
            </a:extLst>
          </p:cNvPr>
          <p:cNvSpPr txBox="1">
            <a:spLocks/>
          </p:cNvSpPr>
          <p:nvPr/>
        </p:nvSpPr>
        <p:spPr>
          <a:xfrm>
            <a:off x="351924" y="1253268"/>
            <a:ext cx="11545004" cy="6918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Un graphique en bulles se compose des éléments suivants :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ADDB8B10-D9E2-B25D-EDC2-71570F37F36E}"/>
              </a:ext>
            </a:extLst>
          </p:cNvPr>
          <p:cNvSpPr txBox="1">
            <a:spLocks/>
          </p:cNvSpPr>
          <p:nvPr/>
        </p:nvSpPr>
        <p:spPr>
          <a:xfrm>
            <a:off x="2234012" y="1679595"/>
            <a:ext cx="8218144" cy="5356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Valeur de données (position) sur l’axe des abscisses  </a:t>
            </a:r>
            <a:r>
              <a:rPr lang="fr-FR" sz="3600" dirty="0">
                <a:solidFill>
                  <a:srgbClr val="FFFF00"/>
                </a:solidFill>
              </a:rPr>
              <a:t>X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6FB88751-561A-E3AB-D500-B312FCCAC402}"/>
              </a:ext>
            </a:extLst>
          </p:cNvPr>
          <p:cNvSpPr txBox="1">
            <a:spLocks/>
          </p:cNvSpPr>
          <p:nvPr/>
        </p:nvSpPr>
        <p:spPr>
          <a:xfrm>
            <a:off x="2234012" y="2179872"/>
            <a:ext cx="8218144" cy="5356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Valeur de données (position) sur l’axe des ordonnées  </a:t>
            </a:r>
            <a:r>
              <a:rPr lang="fr-FR" sz="3600" dirty="0">
                <a:solidFill>
                  <a:srgbClr val="FFFF00"/>
                </a:solidFill>
              </a:rPr>
              <a:t>Y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7848C0B2-646D-C206-5811-37C40056C79C}"/>
              </a:ext>
            </a:extLst>
          </p:cNvPr>
          <p:cNvSpPr txBox="1">
            <a:spLocks/>
          </p:cNvSpPr>
          <p:nvPr/>
        </p:nvSpPr>
        <p:spPr>
          <a:xfrm>
            <a:off x="2234012" y="2715566"/>
            <a:ext cx="8218144" cy="5356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Taille des bulles</a:t>
            </a:r>
          </a:p>
        </p:txBody>
      </p:sp>
    </p:spTree>
    <p:extLst>
      <p:ext uri="{BB962C8B-B14F-4D97-AF65-F5344CB8AC3E}">
        <p14:creationId xmlns:p14="http://schemas.microsoft.com/office/powerpoint/2010/main" val="216983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3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3" grpId="0" uiExpand="1" build="p"/>
      <p:bldP spid="6" grpId="0" uiExpand="1" build="p"/>
      <p:bldP spid="10" grpId="0" uiExpand="1" build="p"/>
      <p:bldP spid="11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512" y="1641901"/>
            <a:ext cx="11708976" cy="1169394"/>
          </a:xfrm>
        </p:spPr>
        <p:txBody>
          <a:bodyPr rtlCol="0">
            <a:noAutofit/>
          </a:bodyPr>
          <a:lstStyle/>
          <a:p>
            <a:pPr marL="0" indent="0" algn="just">
              <a:lnSpc>
                <a:spcPct val="120000"/>
              </a:lnSpc>
              <a:spcAft>
                <a:spcPts val="1200"/>
              </a:spcAft>
              <a:buNone/>
            </a:pPr>
            <a:r>
              <a:rPr lang="fr-FR" sz="3200" dirty="0"/>
              <a:t>Cliquer dans une cellule vide, sélectionner l’onglet </a:t>
            </a:r>
            <a:r>
              <a:rPr lang="fr-FR" sz="3200" dirty="0">
                <a:solidFill>
                  <a:srgbClr val="FFFF00"/>
                </a:solidFill>
              </a:rPr>
              <a:t>Insertion</a:t>
            </a:r>
            <a:r>
              <a:rPr lang="fr-FR" sz="3200" dirty="0"/>
              <a:t> puis cliquer sur </a:t>
            </a:r>
            <a:r>
              <a:rPr lang="fr-FR" sz="3200" dirty="0">
                <a:solidFill>
                  <a:srgbClr val="FFFF00"/>
                </a:solidFill>
              </a:rPr>
              <a:t>Insérer un nuage de points (X,Y) ou un graphique en bulles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GRAPHIQUE À BULLES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Créer un graphique à bulles…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F35434DF-B306-080D-407F-258F06A40F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7116" y="3718037"/>
            <a:ext cx="8297768" cy="149806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9F274204-1760-903C-53CA-6A22ED430591}"/>
              </a:ext>
            </a:extLst>
          </p:cNvPr>
          <p:cNvSpPr/>
          <p:nvPr/>
        </p:nvSpPr>
        <p:spPr>
          <a:xfrm rot="5400000">
            <a:off x="3312269" y="3404683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01896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AFC89C97-EED4-A697-0E10-4713120F89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4102" y="2351704"/>
            <a:ext cx="2483796" cy="376938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924" y="1360361"/>
            <a:ext cx="11708976" cy="637358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Cliquer sur </a:t>
            </a:r>
            <a:r>
              <a:rPr lang="fr-FR" sz="3200" dirty="0">
                <a:solidFill>
                  <a:srgbClr val="FFFF00"/>
                </a:solidFill>
              </a:rPr>
              <a:t>Bulles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GRAPHIQUE À BULLES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4BD31699-EF60-31EA-1988-B9DC5FF02ADD}"/>
              </a:ext>
            </a:extLst>
          </p:cNvPr>
          <p:cNvSpPr/>
          <p:nvPr/>
        </p:nvSpPr>
        <p:spPr>
          <a:xfrm>
            <a:off x="4358496" y="4994740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398B86F-D42C-ECA9-463A-1B570AE1A60F}"/>
              </a:ext>
            </a:extLst>
          </p:cNvPr>
          <p:cNvSpPr/>
          <p:nvPr/>
        </p:nvSpPr>
        <p:spPr>
          <a:xfrm>
            <a:off x="4854101" y="4914390"/>
            <a:ext cx="737073" cy="637357"/>
          </a:xfrm>
          <a:prstGeom prst="rect">
            <a:avLst/>
          </a:prstGeom>
          <a:noFill/>
          <a:ln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02500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6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924" y="1243067"/>
            <a:ext cx="11708976" cy="819197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Le contour du graphique apparaît</a:t>
            </a:r>
            <a:endParaRPr lang="fr-FR" sz="3200" dirty="0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GRAPHIQUE À BULLES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D9B202A-9B96-1978-0421-9723AB7480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1949" y="2263179"/>
            <a:ext cx="10188102" cy="396029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901599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94CBD2FC-A1C9-F150-CB15-DE84798E54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429" y="3291776"/>
            <a:ext cx="11257143" cy="126666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924" y="1342038"/>
            <a:ext cx="11708976" cy="1180994"/>
          </a:xfrm>
        </p:spPr>
        <p:txBody>
          <a:bodyPr rtlCol="0">
            <a:noAutofit/>
          </a:bodyPr>
          <a:lstStyle/>
          <a:p>
            <a:pPr marL="0" indent="0" algn="just">
              <a:lnSpc>
                <a:spcPct val="120000"/>
              </a:lnSpc>
              <a:spcAft>
                <a:spcPts val="1200"/>
              </a:spcAft>
              <a:buNone/>
            </a:pPr>
            <a:r>
              <a:rPr lang="fr-FR" sz="3200" dirty="0"/>
              <a:t>Sélectionner l’onglet </a:t>
            </a:r>
            <a:r>
              <a:rPr lang="fr-FR" sz="3200" dirty="0">
                <a:solidFill>
                  <a:srgbClr val="FFFF00"/>
                </a:solidFill>
              </a:rPr>
              <a:t>Création de graphique </a:t>
            </a:r>
            <a:r>
              <a:rPr lang="fr-FR" sz="3200" dirty="0"/>
              <a:t>puis cliquer sur </a:t>
            </a:r>
            <a:r>
              <a:rPr lang="fr-FR" sz="3200" dirty="0">
                <a:solidFill>
                  <a:srgbClr val="FFFF00"/>
                </a:solidFill>
              </a:rPr>
              <a:t>Sélectionner des données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GRAPHIQUE À BULLES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97356B42-376B-6BA8-B498-7555DB144208}"/>
              </a:ext>
            </a:extLst>
          </p:cNvPr>
          <p:cNvSpPr/>
          <p:nvPr/>
        </p:nvSpPr>
        <p:spPr>
          <a:xfrm rot="5400000">
            <a:off x="8560844" y="2854937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9BA69E-FA0F-E756-FCB8-68D995A29854}"/>
              </a:ext>
            </a:extLst>
          </p:cNvPr>
          <p:cNvSpPr/>
          <p:nvPr/>
        </p:nvSpPr>
        <p:spPr>
          <a:xfrm>
            <a:off x="10953750" y="3614430"/>
            <a:ext cx="678300" cy="754370"/>
          </a:xfrm>
          <a:prstGeom prst="rect">
            <a:avLst/>
          </a:prstGeom>
          <a:noFill/>
          <a:ln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8880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2163A5D8-282F-E35B-E815-A4A4DF398E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737" y="2655651"/>
            <a:ext cx="6322528" cy="337549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924" y="1408872"/>
            <a:ext cx="11708976" cy="648892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Cliquer sur le bouton </a:t>
            </a:r>
            <a:r>
              <a:rPr lang="fr-FR" sz="3200" dirty="0">
                <a:solidFill>
                  <a:srgbClr val="FFFF00"/>
                </a:solidFill>
              </a:rPr>
              <a:t>Ajouter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7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GRAPHIQUE À BULLES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306E9733-EBB5-BD31-EB4C-4C3CAB15B92C}"/>
              </a:ext>
            </a:extLst>
          </p:cNvPr>
          <p:cNvSpPr/>
          <p:nvPr/>
        </p:nvSpPr>
        <p:spPr>
          <a:xfrm>
            <a:off x="2487262" y="4073532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890805A-5529-447B-CD14-10678D729B80}"/>
              </a:ext>
            </a:extLst>
          </p:cNvPr>
          <p:cNvSpPr/>
          <p:nvPr/>
        </p:nvSpPr>
        <p:spPr>
          <a:xfrm>
            <a:off x="3012900" y="4163719"/>
            <a:ext cx="804720" cy="296282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16035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DCA13000-7B78-2118-9B5C-1C94C8EB75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0813" y="2348390"/>
            <a:ext cx="9690374" cy="365357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924" y="1169684"/>
            <a:ext cx="11708976" cy="720001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Remplir la boite de dialogue de la façon suivante puis valider par </a:t>
            </a:r>
            <a:r>
              <a:rPr lang="fr-FR" sz="3200" dirty="0">
                <a:solidFill>
                  <a:srgbClr val="FFFF00"/>
                </a:solidFill>
              </a:rPr>
              <a:t>OK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8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GRAPHIQUE À BULLES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7504520-F634-CA4B-3C5C-92CE907951CA}"/>
              </a:ext>
            </a:extLst>
          </p:cNvPr>
          <p:cNvSpPr/>
          <p:nvPr/>
        </p:nvSpPr>
        <p:spPr>
          <a:xfrm>
            <a:off x="1475929" y="2807753"/>
            <a:ext cx="1169993" cy="2989931"/>
          </a:xfrm>
          <a:prstGeom prst="rect">
            <a:avLst/>
          </a:prstGeom>
          <a:noFill/>
          <a:ln w="28575">
            <a:solidFill>
              <a:srgbClr val="C00000"/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E46AE77-D988-D20F-BC03-9598BFA4DBD8}"/>
              </a:ext>
            </a:extLst>
          </p:cNvPr>
          <p:cNvSpPr/>
          <p:nvPr/>
        </p:nvSpPr>
        <p:spPr>
          <a:xfrm>
            <a:off x="2705100" y="2817481"/>
            <a:ext cx="1256733" cy="2989931"/>
          </a:xfrm>
          <a:prstGeom prst="rect">
            <a:avLst/>
          </a:prstGeom>
          <a:noFill/>
          <a:ln w="28575">
            <a:solidFill>
              <a:srgbClr val="002060"/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BC020C-E843-31E3-747D-924801D38F7A}"/>
              </a:ext>
            </a:extLst>
          </p:cNvPr>
          <p:cNvSpPr/>
          <p:nvPr/>
        </p:nvSpPr>
        <p:spPr>
          <a:xfrm>
            <a:off x="4020200" y="2807753"/>
            <a:ext cx="1169992" cy="3028843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1214F06-CA5C-2A86-42C0-17F19BEE6C19}"/>
              </a:ext>
            </a:extLst>
          </p:cNvPr>
          <p:cNvSpPr/>
          <p:nvPr/>
        </p:nvSpPr>
        <p:spPr>
          <a:xfrm>
            <a:off x="5415309" y="3169703"/>
            <a:ext cx="2122141" cy="672047"/>
          </a:xfrm>
          <a:prstGeom prst="rect">
            <a:avLst/>
          </a:prstGeom>
          <a:noFill/>
          <a:ln w="28575">
            <a:solidFill>
              <a:srgbClr val="C00000"/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AC0260-2723-9248-11E1-CFBCF52A5131}"/>
              </a:ext>
            </a:extLst>
          </p:cNvPr>
          <p:cNvSpPr/>
          <p:nvPr/>
        </p:nvSpPr>
        <p:spPr>
          <a:xfrm>
            <a:off x="5421092" y="4036681"/>
            <a:ext cx="2116358" cy="217819"/>
          </a:xfrm>
          <a:prstGeom prst="rect">
            <a:avLst/>
          </a:prstGeom>
          <a:noFill/>
          <a:ln w="28575">
            <a:solidFill>
              <a:srgbClr val="002060"/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B1E5FFF-F58C-1AC2-C6F5-8BE366297F6D}"/>
              </a:ext>
            </a:extLst>
          </p:cNvPr>
          <p:cNvSpPr/>
          <p:nvPr/>
        </p:nvSpPr>
        <p:spPr>
          <a:xfrm>
            <a:off x="5415308" y="4445244"/>
            <a:ext cx="2116357" cy="217819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76657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924" y="1025159"/>
            <a:ext cx="11708976" cy="1150950"/>
          </a:xfrm>
        </p:spPr>
        <p:txBody>
          <a:bodyPr rtlCol="0">
            <a:noAutofit/>
          </a:bodyPr>
          <a:lstStyle/>
          <a:p>
            <a:pPr marL="0" indent="0" algn="just">
              <a:lnSpc>
                <a:spcPct val="120000"/>
              </a:lnSpc>
              <a:spcAft>
                <a:spcPts val="1200"/>
              </a:spcAft>
              <a:buNone/>
            </a:pPr>
            <a:r>
              <a:rPr lang="fr-FR" sz="3200" dirty="0"/>
              <a:t>La boite de dialogue suivante apparaît. Valider une nouvelle fois par </a:t>
            </a:r>
            <a:r>
              <a:rPr lang="fr-FR" sz="3200" dirty="0">
                <a:solidFill>
                  <a:srgbClr val="FFFF00"/>
                </a:solidFill>
              </a:rPr>
              <a:t>OK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9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GRAPHIQUE À BULLES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21B27E1-F4CD-9E4F-A000-03F3335B46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72384" y="2400752"/>
            <a:ext cx="6647232" cy="354885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2" name="Flèche : droite 1">
            <a:extLst>
              <a:ext uri="{FF2B5EF4-FFF2-40B4-BE49-F238E27FC236}">
                <a16:creationId xmlns:a16="http://schemas.microsoft.com/office/drawing/2014/main" id="{985A3D4D-892F-B710-33A9-09C33543C3E3}"/>
              </a:ext>
            </a:extLst>
          </p:cNvPr>
          <p:cNvSpPr/>
          <p:nvPr/>
        </p:nvSpPr>
        <p:spPr>
          <a:xfrm rot="16200000" flipV="1">
            <a:off x="7802087" y="5864938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27220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924" y="1169684"/>
            <a:ext cx="11708976" cy="819197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Le graphique apparaît</a:t>
            </a:r>
            <a:endParaRPr lang="fr-FR" sz="3200" dirty="0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10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GRAPHIQUE À BULLES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D8D6FE3-240C-1BF0-7CC0-89EFC37793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1727" y="2297840"/>
            <a:ext cx="9219048" cy="339047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632140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8E51B7F4-6E20-A6F1-7FEB-D6A12D7319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100" y="2531529"/>
            <a:ext cx="11929800" cy="374982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512" y="1641901"/>
            <a:ext cx="11708976" cy="848380"/>
          </a:xfrm>
        </p:spPr>
        <p:txBody>
          <a:bodyPr rtlCol="0">
            <a:noAutofit/>
          </a:bodyPr>
          <a:lstStyle/>
          <a:p>
            <a:pPr marL="0" indent="0" algn="just">
              <a:lnSpc>
                <a:spcPct val="120000"/>
              </a:lnSpc>
              <a:spcAft>
                <a:spcPts val="1200"/>
              </a:spcAft>
              <a:buNone/>
            </a:pPr>
            <a:r>
              <a:rPr lang="fr-FR" sz="3200" dirty="0"/>
              <a:t>Agrandir le graphique à l’aide des poignées de redimensionnement</a:t>
            </a:r>
            <a:endParaRPr lang="fr-FR" sz="3200" dirty="0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11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GRAPHIQUE À BULLES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Mettre en forme le graphique…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640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C1D2C90D-5F66-76BB-D50F-024E2BA149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171" y="2608150"/>
            <a:ext cx="11669658" cy="346729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512" y="1641901"/>
            <a:ext cx="11708976" cy="848380"/>
          </a:xfrm>
        </p:spPr>
        <p:txBody>
          <a:bodyPr rtlCol="0">
            <a:noAutofit/>
          </a:bodyPr>
          <a:lstStyle/>
          <a:p>
            <a:pPr marL="0" indent="0" algn="just">
              <a:lnSpc>
                <a:spcPct val="120000"/>
              </a:lnSpc>
              <a:spcAft>
                <a:spcPts val="1200"/>
              </a:spcAft>
              <a:buNone/>
            </a:pPr>
            <a:r>
              <a:rPr lang="fr-FR" sz="3200" dirty="0"/>
              <a:t>Indiquer </a:t>
            </a:r>
            <a:r>
              <a:rPr lang="fr-FR" sz="3200" dirty="0">
                <a:solidFill>
                  <a:srgbClr val="FFFF00"/>
                </a:solidFill>
              </a:rPr>
              <a:t>0</a:t>
            </a:r>
            <a:r>
              <a:rPr lang="fr-FR" sz="3200" dirty="0"/>
              <a:t> pour le minimum et </a:t>
            </a:r>
            <a:r>
              <a:rPr lang="fr-FR" sz="3200" dirty="0">
                <a:solidFill>
                  <a:srgbClr val="FFFF00"/>
                </a:solidFill>
              </a:rPr>
              <a:t>13</a:t>
            </a:r>
            <a:r>
              <a:rPr lang="fr-FR" sz="3200" dirty="0"/>
              <a:t> pour le maximum</a:t>
            </a:r>
            <a:endParaRPr lang="fr-FR" sz="3200" dirty="0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GRAPHIQUE À BULLES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Modifier l’axe horizontal…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B61DA7E-E646-865A-2C8D-86DA770A5BA3}"/>
              </a:ext>
            </a:extLst>
          </p:cNvPr>
          <p:cNvSpPr/>
          <p:nvPr/>
        </p:nvSpPr>
        <p:spPr>
          <a:xfrm>
            <a:off x="9650759" y="3825875"/>
            <a:ext cx="2122141" cy="571500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03728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1A75FAA9-8721-6389-23A6-145997D4DA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313" y="1459436"/>
            <a:ext cx="11707374" cy="482699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GRAPHIQUE À BULLES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Modifier la couleur de fond des bulles…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3" name="Flèche : droite 2">
            <a:extLst>
              <a:ext uri="{FF2B5EF4-FFF2-40B4-BE49-F238E27FC236}">
                <a16:creationId xmlns:a16="http://schemas.microsoft.com/office/drawing/2014/main" id="{E6F2F27F-EC78-65A5-2B80-CF194A726B0B}"/>
              </a:ext>
            </a:extLst>
          </p:cNvPr>
          <p:cNvSpPr/>
          <p:nvPr/>
        </p:nvSpPr>
        <p:spPr>
          <a:xfrm>
            <a:off x="9160437" y="2915941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433091A-CF18-EA2A-2902-E9FAF3172C08}"/>
              </a:ext>
            </a:extLst>
          </p:cNvPr>
          <p:cNvSpPr/>
          <p:nvPr/>
        </p:nvSpPr>
        <p:spPr>
          <a:xfrm>
            <a:off x="9686075" y="3071813"/>
            <a:ext cx="1201000" cy="176212"/>
          </a:xfrm>
          <a:prstGeom prst="rect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52064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3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42EB5107-2C12-E70A-7AF9-BBBA061BA2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00" y="1894405"/>
            <a:ext cx="12132000" cy="409950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GRAPHIQUE À BULLES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108000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Modifier la couleur du contour des bulles…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3" name="Flèche : droite 2">
            <a:extLst>
              <a:ext uri="{FF2B5EF4-FFF2-40B4-BE49-F238E27FC236}">
                <a16:creationId xmlns:a16="http://schemas.microsoft.com/office/drawing/2014/main" id="{16C3187C-8982-F679-B142-3C4B45A89E5B}"/>
              </a:ext>
            </a:extLst>
          </p:cNvPr>
          <p:cNvSpPr/>
          <p:nvPr/>
        </p:nvSpPr>
        <p:spPr>
          <a:xfrm>
            <a:off x="9199347" y="3444578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A5F3D5E-C42E-2CDD-8517-AB399BD896EF}"/>
              </a:ext>
            </a:extLst>
          </p:cNvPr>
          <p:cNvSpPr/>
          <p:nvPr/>
        </p:nvSpPr>
        <p:spPr>
          <a:xfrm>
            <a:off x="9724985" y="3600450"/>
            <a:ext cx="1201000" cy="176212"/>
          </a:xfrm>
          <a:prstGeom prst="rect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49288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3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EE246A16-6AE5-7CC3-EF59-3BDB00DE5D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40" y="1882829"/>
            <a:ext cx="12060000" cy="436750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GRAPHIQUE À BULLES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108000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Modifier la couleur de fond du graphique…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3" name="Flèche : droite 2">
            <a:extLst>
              <a:ext uri="{FF2B5EF4-FFF2-40B4-BE49-F238E27FC236}">
                <a16:creationId xmlns:a16="http://schemas.microsoft.com/office/drawing/2014/main" id="{1645551D-5F1C-D107-D73C-A5E3C84CB05B}"/>
              </a:ext>
            </a:extLst>
          </p:cNvPr>
          <p:cNvSpPr/>
          <p:nvPr/>
        </p:nvSpPr>
        <p:spPr>
          <a:xfrm>
            <a:off x="9199347" y="3381078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A56320A-D14D-7FD2-C037-6B7D0CBA9A6B}"/>
              </a:ext>
            </a:extLst>
          </p:cNvPr>
          <p:cNvSpPr/>
          <p:nvPr/>
        </p:nvSpPr>
        <p:spPr>
          <a:xfrm>
            <a:off x="9724985" y="3536950"/>
            <a:ext cx="1201000" cy="176212"/>
          </a:xfrm>
          <a:prstGeom prst="rect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38629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3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2738E5B3-7268-E986-6E9B-F2E813EE0A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76863"/>
            <a:ext cx="12192000" cy="367122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GRAPHIQUE À BULLES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108000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Ajouter les étiquettes de données…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3" name="Flèche : droite 2">
            <a:extLst>
              <a:ext uri="{FF2B5EF4-FFF2-40B4-BE49-F238E27FC236}">
                <a16:creationId xmlns:a16="http://schemas.microsoft.com/office/drawing/2014/main" id="{F9F3A2DD-5D17-4FFD-9564-6320D37CA423}"/>
              </a:ext>
            </a:extLst>
          </p:cNvPr>
          <p:cNvSpPr/>
          <p:nvPr/>
        </p:nvSpPr>
        <p:spPr>
          <a:xfrm rot="5400000">
            <a:off x="7662377" y="3643725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40700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187157CE-6804-9183-EE29-328BDD891E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00" y="2394003"/>
            <a:ext cx="12132000" cy="372473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17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GRAPHIQUE À BULLES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108000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Modifier le titre…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3" name="Flèche : droite 2">
            <a:extLst>
              <a:ext uri="{FF2B5EF4-FFF2-40B4-BE49-F238E27FC236}">
                <a16:creationId xmlns:a16="http://schemas.microsoft.com/office/drawing/2014/main" id="{FF8D0DA4-8DD3-E992-F449-482B26B98E1B}"/>
              </a:ext>
            </a:extLst>
          </p:cNvPr>
          <p:cNvSpPr/>
          <p:nvPr/>
        </p:nvSpPr>
        <p:spPr>
          <a:xfrm rot="5400000">
            <a:off x="7428913" y="2291581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2089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AC63D7E8-58BA-A739-A9D1-E4326CE0E6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00" y="2494612"/>
            <a:ext cx="12132000" cy="366002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18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GRAPHIQUE À BULLES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108000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Supprimer les axes…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773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2636</TotalTime>
  <Words>347</Words>
  <Application>Microsoft Office PowerPoint</Application>
  <PresentationFormat>Grand écran</PresentationFormat>
  <Paragraphs>90</Paragraphs>
  <Slides>18</Slides>
  <Notes>18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5" baseType="lpstr">
      <vt:lpstr>Arial</vt:lpstr>
      <vt:lpstr>Calibri</vt:lpstr>
      <vt:lpstr>Calibri Light</vt:lpstr>
      <vt:lpstr>Daytona Condensed</vt:lpstr>
      <vt:lpstr>Franklin Gothic Medium Cond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</dc:title>
  <dc:creator>Lionel ZANITTI</dc:creator>
  <cp:lastModifiedBy>Lionel ZANITTI</cp:lastModifiedBy>
  <cp:revision>335</cp:revision>
  <dcterms:created xsi:type="dcterms:W3CDTF">2022-09-28T14:03:26Z</dcterms:created>
  <dcterms:modified xsi:type="dcterms:W3CDTF">2023-05-24T07:20:42Z</dcterms:modified>
</cp:coreProperties>
</file>