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60" r:id="rId3"/>
    <p:sldId id="273" r:id="rId4"/>
    <p:sldId id="27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4935EF62-2B23-46AB-B3E6-E79663546CB7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955378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GAUCHE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2583780"/>
            <a:ext cx="11132976" cy="1690441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GAUCHE</a:t>
            </a:r>
            <a:r>
              <a:rPr lang="fr-FR" sz="3600" dirty="0"/>
              <a:t> permet d’extraire un nombre de caractères à la gauche d'une chaîne de caractères présente dans une cellule.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GAUCHE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445968"/>
            <a:ext cx="11132976" cy="97621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GAUCHE</a:t>
            </a:r>
            <a:r>
              <a:rPr lang="fr-FR" sz="3200" dirty="0"/>
              <a:t> comporte un argument obligatoire </a:t>
            </a:r>
            <a:r>
              <a:rPr lang="fr-FR" sz="3200" dirty="0">
                <a:solidFill>
                  <a:srgbClr val="FFFF00"/>
                </a:solidFill>
              </a:rPr>
              <a:t>Texte</a:t>
            </a:r>
            <a:r>
              <a:rPr lang="fr-FR" sz="3200" dirty="0"/>
              <a:t> et un argument optionnel </a:t>
            </a:r>
            <a:r>
              <a:rPr lang="fr-FR" sz="3200" dirty="0">
                <a:solidFill>
                  <a:srgbClr val="FFFF00"/>
                </a:solidFill>
              </a:rPr>
              <a:t>No_car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GAUCHE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9AC7DC-FD3B-4102-76D5-306FCF8FF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647" y="3303478"/>
            <a:ext cx="7230894" cy="32856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2547845"/>
            <a:ext cx="11132976" cy="527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Si </a:t>
            </a:r>
            <a:r>
              <a:rPr lang="fr-FR" sz="3200" dirty="0">
                <a:solidFill>
                  <a:srgbClr val="FFFF00"/>
                </a:solidFill>
              </a:rPr>
              <a:t>No_car </a:t>
            </a:r>
            <a:r>
              <a:rPr lang="fr-FR" sz="3200" dirty="0"/>
              <a:t>n’est pas renseigné, Excel prendra la valeur par défaut </a:t>
            </a:r>
            <a:r>
              <a:rPr lang="fr-FR" sz="3200" dirty="0">
                <a:solidFill>
                  <a:srgbClr val="FFFF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GAUCHE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AA3F1E-82A0-8EF6-F729-1B7EFF08A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774" y="1857721"/>
            <a:ext cx="11548450" cy="38426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50BFDE4-57A5-1AB3-7E4B-7786F96F3F95}"/>
              </a:ext>
            </a:extLst>
          </p:cNvPr>
          <p:cNvSpPr/>
          <p:nvPr/>
        </p:nvSpPr>
        <p:spPr>
          <a:xfrm>
            <a:off x="5774986" y="319067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2099</TotalTime>
  <Words>82</Words>
  <Application>Microsoft Office PowerPoint</Application>
  <PresentationFormat>Grand écran</PresentationFormat>
  <Paragraphs>22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196</cp:revision>
  <dcterms:created xsi:type="dcterms:W3CDTF">2022-09-28T14:03:26Z</dcterms:created>
  <dcterms:modified xsi:type="dcterms:W3CDTF">2023-01-25T09:35:26Z</dcterms:modified>
</cp:coreProperties>
</file>