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1" r:id="rId2"/>
    <p:sldId id="260" r:id="rId3"/>
    <p:sldId id="272" r:id="rId4"/>
    <p:sldId id="273" r:id="rId5"/>
    <p:sldId id="274" r:id="rId6"/>
    <p:sldId id="275" r:id="rId7"/>
    <p:sldId id="276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  <p1510:client id="{DE19C592-BCAE-4096-8DC0-83BB5BD1A646}" v="47" dt="2023-01-22T12:13:33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DE19C592-BCAE-4096-8DC0-83BB5BD1A646}"/>
    <pc:docChg chg="custSel modSld">
      <pc:chgData name="Lionel ZANITTI" userId="1e51b01e59126d6e" providerId="LiveId" clId="{DE19C592-BCAE-4096-8DC0-83BB5BD1A646}" dt="2023-01-22T12:13:40.477" v="109" actId="1076"/>
      <pc:docMkLst>
        <pc:docMk/>
      </pc:docMkLst>
      <pc:sldChg chg="delSp modSp mod delAnim">
        <pc:chgData name="Lionel ZANITTI" userId="1e51b01e59126d6e" providerId="LiveId" clId="{DE19C592-BCAE-4096-8DC0-83BB5BD1A646}" dt="2023-01-22T12:11:33.350" v="86" actId="6549"/>
        <pc:sldMkLst>
          <pc:docMk/>
          <pc:sldMk cId="2169832658" sldId="260"/>
        </pc:sldMkLst>
        <pc:spChg chg="mod">
          <ac:chgData name="Lionel ZANITTI" userId="1e51b01e59126d6e" providerId="LiveId" clId="{DE19C592-BCAE-4096-8DC0-83BB5BD1A646}" dt="2023-01-22T12:11:33.350" v="86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E19C592-BCAE-4096-8DC0-83BB5BD1A646}" dt="2023-01-22T12:11:06.913" v="77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DE19C592-BCAE-4096-8DC0-83BB5BD1A646}" dt="2023-01-22T12:11:23.766" v="84" actId="478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E19C592-BCAE-4096-8DC0-83BB5BD1A646}" dt="2023-01-22T12:11:23.766" v="84" actId="478"/>
          <ac:spMkLst>
            <pc:docMk/>
            <pc:sldMk cId="2169832658" sldId="260"/>
            <ac:spMk id="8" creationId="{049372FB-826C-6CD9-33A1-FF798386BB0E}"/>
          </ac:spMkLst>
        </pc:spChg>
      </pc:sldChg>
      <pc:sldChg chg="modSp">
        <pc:chgData name="Lionel ZANITTI" userId="1e51b01e59126d6e" providerId="LiveId" clId="{DE19C592-BCAE-4096-8DC0-83BB5BD1A646}" dt="2023-01-22T12:11:13.752" v="83" actId="20577"/>
        <pc:sldMkLst>
          <pc:docMk/>
          <pc:sldMk cId="2105515201" sldId="271"/>
        </pc:sldMkLst>
        <pc:spChg chg="mod">
          <ac:chgData name="Lionel ZANITTI" userId="1e51b01e59126d6e" providerId="LiveId" clId="{DE19C592-BCAE-4096-8DC0-83BB5BD1A646}" dt="2023-01-22T12:11:11.225" v="8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">
          <ac:chgData name="Lionel ZANITTI" userId="1e51b01e59126d6e" providerId="LiveId" clId="{DE19C592-BCAE-4096-8DC0-83BB5BD1A646}" dt="2023-01-22T12:11:13.752" v="83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mod delAnim modAnim">
        <pc:chgData name="Lionel ZANITTI" userId="1e51b01e59126d6e" providerId="LiveId" clId="{DE19C592-BCAE-4096-8DC0-83BB5BD1A646}" dt="2023-01-22T12:13:40.477" v="109" actId="1076"/>
        <pc:sldMkLst>
          <pc:docMk/>
          <pc:sldMk cId="1712032668" sldId="272"/>
        </pc:sldMkLst>
        <pc:spChg chg="mod">
          <ac:chgData name="Lionel ZANITTI" userId="1e51b01e59126d6e" providerId="LiveId" clId="{DE19C592-BCAE-4096-8DC0-83BB5BD1A646}" dt="2023-01-22T12:11:02.442" v="74" actId="20577"/>
          <ac:spMkLst>
            <pc:docMk/>
            <pc:sldMk cId="1712032668" sldId="272"/>
            <ac:spMk id="5" creationId="{C0AF89E8-B08C-5A74-99DF-9BAA81C160F3}"/>
          </ac:spMkLst>
        </pc:spChg>
        <pc:spChg chg="mod">
          <ac:chgData name="Lionel ZANITTI" userId="1e51b01e59126d6e" providerId="LiveId" clId="{DE19C592-BCAE-4096-8DC0-83BB5BD1A646}" dt="2023-01-22T12:10:56.308" v="71" actId="1035"/>
          <ac:spMkLst>
            <pc:docMk/>
            <pc:sldMk cId="1712032668" sldId="272"/>
            <ac:spMk id="6" creationId="{4FBA6609-C1AE-A1F3-A47A-A35D3FF324B8}"/>
          </ac:spMkLst>
        </pc:spChg>
        <pc:spChg chg="del">
          <ac:chgData name="Lionel ZANITTI" userId="1e51b01e59126d6e" providerId="LiveId" clId="{DE19C592-BCAE-4096-8DC0-83BB5BD1A646}" dt="2023-01-22T12:09:15.709" v="7" actId="478"/>
          <ac:spMkLst>
            <pc:docMk/>
            <pc:sldMk cId="1712032668" sldId="272"/>
            <ac:spMk id="7" creationId="{D1B42026-0B46-5C00-E1C2-3ABD2D4F58AA}"/>
          </ac:spMkLst>
        </pc:spChg>
        <pc:spChg chg="add mod">
          <ac:chgData name="Lionel ZANITTI" userId="1e51b01e59126d6e" providerId="LiveId" clId="{DE19C592-BCAE-4096-8DC0-83BB5BD1A646}" dt="2023-01-22T12:13:40.477" v="109" actId="1076"/>
          <ac:spMkLst>
            <pc:docMk/>
            <pc:sldMk cId="1712032668" sldId="272"/>
            <ac:spMk id="8" creationId="{9D623AF6-8BB2-4BC6-A86D-9274FB227E38}"/>
          </ac:spMkLst>
        </pc:spChg>
        <pc:spChg chg="mod">
          <ac:chgData name="Lionel ZANITTI" userId="1e51b01e59126d6e" providerId="LiveId" clId="{DE19C592-BCAE-4096-8DC0-83BB5BD1A646}" dt="2023-01-22T12:13:12.252" v="103" actId="1036"/>
          <ac:spMkLst>
            <pc:docMk/>
            <pc:sldMk cId="1712032668" sldId="272"/>
            <ac:spMk id="10" creationId="{4CE82FBE-8D9F-B125-B4A6-EA05EAAF43F2}"/>
          </ac:spMkLst>
        </pc:spChg>
        <pc:picChg chg="add mod ord">
          <ac:chgData name="Lionel ZANITTI" userId="1e51b01e59126d6e" providerId="LiveId" clId="{DE19C592-BCAE-4096-8DC0-83BB5BD1A646}" dt="2023-01-22T12:13:05.406" v="95" actId="14100"/>
          <ac:picMkLst>
            <pc:docMk/>
            <pc:sldMk cId="1712032668" sldId="272"/>
            <ac:picMk id="3" creationId="{E525F499-C1CB-D290-AFC7-4E05E598B90E}"/>
          </ac:picMkLst>
        </pc:picChg>
        <pc:picChg chg="del">
          <ac:chgData name="Lionel ZANITTI" userId="1e51b01e59126d6e" providerId="LiveId" clId="{DE19C592-BCAE-4096-8DC0-83BB5BD1A646}" dt="2023-01-22T12:09:15.709" v="7" actId="478"/>
          <ac:picMkLst>
            <pc:docMk/>
            <pc:sldMk cId="1712032668" sldId="272"/>
            <ac:picMk id="12" creationId="{9BD93D51-D9E1-D258-65CC-139CDEC8ABC3}"/>
          </ac:picMkLst>
        </pc:picChg>
      </pc:sld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247CB08F-5D50-4A3C-A909-779174E3BA3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3600" i="1" kern="1200" dirty="0">
              <a:solidFill>
                <a:srgbClr val="FF9933"/>
              </a:solidFill>
            </a:rPr>
            <a:t>Interprétation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83F428C8-52A4-4A5E-AC72-4F7C620AAA31}" type="parTrans" cxnId="{0007DF00-4574-4AA1-A9E4-8A027919D53D}">
      <dgm:prSet/>
      <dgm:spPr/>
      <dgm:t>
        <a:bodyPr/>
        <a:lstStyle/>
        <a:p>
          <a:endParaRPr lang="fr-FR"/>
        </a:p>
      </dgm:t>
    </dgm:pt>
    <dgm:pt modelId="{B125CA89-235A-4733-9DF7-D258C4DF71C6}" type="sibTrans" cxnId="{0007DF00-4574-4AA1-A9E4-8A027919D53D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068CB7A8-82B0-48C2-8BE3-9AA0327808E9}" type="pres">
      <dgm:prSet presAssocID="{80EFB54F-1AC8-40D9-981D-4C85160A5799}" presName="sibTrans" presStyleCnt="0"/>
      <dgm:spPr/>
    </dgm:pt>
    <dgm:pt modelId="{DA57D3BC-32A5-4504-A887-C3CE30C69F25}" type="pres">
      <dgm:prSet presAssocID="{247CB08F-5D50-4A3C-A909-779174E3BA3A}" presName="compNode" presStyleCnt="0"/>
      <dgm:spPr/>
    </dgm:pt>
    <dgm:pt modelId="{EE323FA8-F20C-471F-A727-295F69AE3821}" type="pres">
      <dgm:prSet presAssocID="{247CB08F-5D50-4A3C-A909-779174E3BA3A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595AFAB-4677-41DD-AB1A-49B1A708C188}" type="pres">
      <dgm:prSet presAssocID="{247CB08F-5D50-4A3C-A909-779174E3BA3A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A07513FE-C523-468F-8D3A-639CF2F0069D}" type="pres">
      <dgm:prSet presAssocID="{247CB08F-5D50-4A3C-A909-779174E3BA3A}" presName="spaceRect" presStyleCnt="0"/>
      <dgm:spPr/>
    </dgm:pt>
    <dgm:pt modelId="{C80BE266-FC5A-4CDD-926C-FF54554F56EF}" type="pres">
      <dgm:prSet presAssocID="{247CB08F-5D50-4A3C-A909-779174E3BA3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007DF00-4574-4AA1-A9E4-8A027919D53D}" srcId="{162F69A6-0780-49EA-A6A8-3965C12489B2}" destId="{247CB08F-5D50-4A3C-A909-779174E3BA3A}" srcOrd="2" destOrd="0" parTransId="{83F428C8-52A4-4A5E-AC72-4F7C620AAA31}" sibTransId="{B125CA89-235A-4733-9DF7-D258C4DF71C6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D13E4083-BA45-4DAE-BEAA-426E335E4FFC}" type="presOf" srcId="{247CB08F-5D50-4A3C-A909-779174E3BA3A}" destId="{C80BE266-FC5A-4CDD-926C-FF54554F56EF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02F5E5AD-C871-4B73-B5C3-4C97DB50E727}" type="presParOf" srcId="{05261D3E-3CC7-4C85-9E09-D67FC777908C}" destId="{068CB7A8-82B0-48C2-8BE3-9AA0327808E9}" srcOrd="3" destOrd="0" presId="urn:microsoft.com/office/officeart/2018/2/layout/IconVerticalSolidList#1"/>
    <dgm:cxn modelId="{E9773AA0-CDC0-49B9-BA2F-119B893268FD}" type="presParOf" srcId="{05261D3E-3CC7-4C85-9E09-D67FC777908C}" destId="{DA57D3BC-32A5-4504-A887-C3CE30C69F25}" srcOrd="4" destOrd="0" presId="urn:microsoft.com/office/officeart/2018/2/layout/IconVerticalSolidList#1"/>
    <dgm:cxn modelId="{ABAC2612-B531-4F30-84BE-AAF2BC76E684}" type="presParOf" srcId="{DA57D3BC-32A5-4504-A887-C3CE30C69F25}" destId="{EE323FA8-F20C-471F-A727-295F69AE3821}" srcOrd="0" destOrd="0" presId="urn:microsoft.com/office/officeart/2018/2/layout/IconVerticalSolidList#1"/>
    <dgm:cxn modelId="{1BC1B42B-DBEA-4954-BAF2-9227B339D03D}" type="presParOf" srcId="{DA57D3BC-32A5-4504-A887-C3CE30C69F25}" destId="{8595AFAB-4677-41DD-AB1A-49B1A708C188}" srcOrd="1" destOrd="0" presId="urn:microsoft.com/office/officeart/2018/2/layout/IconVerticalSolidList#1"/>
    <dgm:cxn modelId="{3C1FF7CC-5D53-418A-9680-38ADBA2243DF}" type="presParOf" srcId="{DA57D3BC-32A5-4504-A887-C3CE30C69F25}" destId="{A07513FE-C523-468F-8D3A-639CF2F0069D}" srcOrd="2" destOrd="0" presId="urn:microsoft.com/office/officeart/2018/2/layout/IconVerticalSolidList#1"/>
    <dgm:cxn modelId="{93E7D07D-2843-4CAB-BF9D-5ABCF9C307A4}" type="presParOf" srcId="{DA57D3BC-32A5-4504-A887-C3CE30C69F25}" destId="{C80BE266-FC5A-4CDD-926C-FF54554F56EF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EE323FA8-F20C-471F-A727-295F69AE3821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95AFAB-4677-41DD-AB1A-49B1A708C18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BE266-FC5A-4CDD-926C-FF54554F56EF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dirty="0">
              <a:solidFill>
                <a:srgbClr val="FF9933"/>
              </a:solidFill>
            </a:rPr>
            <a:t>Interprétation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08/03/2023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08/03/2023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75145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72572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99363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6625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265143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1527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FREQUENCE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2399499"/>
            <a:ext cx="11132976" cy="1715301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FREQUENCE</a:t>
            </a:r>
            <a:r>
              <a:rPr lang="fr-FR" sz="3600" dirty="0"/>
              <a:t> calcule le nombre d’occurrences de valeurs dans une plage de valeurs, puis renvoie une matrice (tableau) verticale de nombres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FREQUENCE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CA0612A8-B460-6F7C-33A7-12A2603AD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510" y="1346296"/>
            <a:ext cx="8628980" cy="53037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FREQUENCE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2FBE-8D9F-B125-B4A6-EA05EAAF43F2}"/>
              </a:ext>
            </a:extLst>
          </p:cNvPr>
          <p:cNvSpPr/>
          <p:nvPr/>
        </p:nvSpPr>
        <p:spPr>
          <a:xfrm>
            <a:off x="1994165" y="2441856"/>
            <a:ext cx="1371600" cy="2937542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Légende : flèche courbée à une bordure 7">
            <a:extLst>
              <a:ext uri="{FF2B5EF4-FFF2-40B4-BE49-F238E27FC236}">
                <a16:creationId xmlns:a16="http://schemas.microsoft.com/office/drawing/2014/main" id="{9D623AF6-8BB2-4BC6-A86D-9274FB227E38}"/>
              </a:ext>
            </a:extLst>
          </p:cNvPr>
          <p:cNvSpPr/>
          <p:nvPr/>
        </p:nvSpPr>
        <p:spPr>
          <a:xfrm>
            <a:off x="7322249" y="1728478"/>
            <a:ext cx="3296887" cy="362969"/>
          </a:xfrm>
          <a:prstGeom prst="accentCallout2">
            <a:avLst>
              <a:gd name="adj1" fmla="val 25281"/>
              <a:gd name="adj2" fmla="val -1266"/>
              <a:gd name="adj3" fmla="val 23974"/>
              <a:gd name="adj4" fmla="val -37055"/>
              <a:gd name="adj5" fmla="val 230453"/>
              <a:gd name="adj6" fmla="val -41886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rgbClr val="7030A0"/>
                </a:solidFill>
                <a:latin typeface="Daytona Condensed" panose="020B0506030503040204" pitchFamily="34" charset="0"/>
              </a:rPr>
              <a:t>=FREQUENCE(A4:A14;C4:C6)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01A63D-7D7E-B1B3-5E81-6F8661338326}"/>
              </a:ext>
            </a:extLst>
          </p:cNvPr>
          <p:cNvSpPr/>
          <p:nvPr/>
        </p:nvSpPr>
        <p:spPr>
          <a:xfrm>
            <a:off x="3565898" y="2441856"/>
            <a:ext cx="1304546" cy="836368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46E04F-7FF6-B1DE-7196-5F8DE8008069}"/>
              </a:ext>
            </a:extLst>
          </p:cNvPr>
          <p:cNvSpPr/>
          <p:nvPr/>
        </p:nvSpPr>
        <p:spPr>
          <a:xfrm>
            <a:off x="5851944" y="4493234"/>
            <a:ext cx="1980782" cy="187325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A77C17-6305-B548-F345-3D84C712C4DD}"/>
              </a:ext>
            </a:extLst>
          </p:cNvPr>
          <p:cNvSpPr/>
          <p:nvPr/>
        </p:nvSpPr>
        <p:spPr>
          <a:xfrm>
            <a:off x="5851943" y="4246853"/>
            <a:ext cx="1980782" cy="211456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0" grpId="0" animBg="1"/>
      <p:bldP spid="8" grpId="0" animBg="1"/>
      <p:bldP spid="11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FC2E1C1-84F3-5A7A-ADEC-268E04B68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722" y="2091661"/>
            <a:ext cx="9189396" cy="45032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FREQUENCE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Interprétation…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587640F-41BA-5308-BAE2-E45B77F2A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98" y="1362017"/>
            <a:ext cx="11830702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1 valeur située dans la plage de cellules </a:t>
            </a:r>
            <a:r>
              <a:rPr lang="fr-FR" sz="3200" dirty="0">
                <a:solidFill>
                  <a:srgbClr val="FFFF00"/>
                </a:solidFill>
              </a:rPr>
              <a:t>A4</a:t>
            </a:r>
            <a:r>
              <a:rPr lang="fr-FR" sz="2400" dirty="0"/>
              <a:t> à </a:t>
            </a:r>
            <a:r>
              <a:rPr lang="fr-FR" sz="3200" dirty="0">
                <a:solidFill>
                  <a:srgbClr val="FFFF00"/>
                </a:solidFill>
              </a:rPr>
              <a:t>A14</a:t>
            </a:r>
            <a:r>
              <a:rPr lang="fr-FR" sz="2400" dirty="0"/>
              <a:t> plus petite ou égale à 20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B8DAA-B838-A222-C664-CE5925A08DFA}"/>
              </a:ext>
            </a:extLst>
          </p:cNvPr>
          <p:cNvSpPr/>
          <p:nvPr/>
        </p:nvSpPr>
        <p:spPr>
          <a:xfrm>
            <a:off x="1785938" y="3220066"/>
            <a:ext cx="1447800" cy="323788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2145C8-723F-07E3-C50E-42958EC5713D}"/>
              </a:ext>
            </a:extLst>
          </p:cNvPr>
          <p:cNvSpPr/>
          <p:nvPr/>
        </p:nvSpPr>
        <p:spPr>
          <a:xfrm>
            <a:off x="3452813" y="3220066"/>
            <a:ext cx="1488837" cy="289897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ADE81A03-5F31-110B-7E45-01432D6440CA}"/>
              </a:ext>
            </a:extLst>
          </p:cNvPr>
          <p:cNvSpPr/>
          <p:nvPr/>
        </p:nvSpPr>
        <p:spPr>
          <a:xfrm rot="5400000" flipH="1" flipV="1">
            <a:off x="5003209" y="3144737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248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 uiExpand="1" build="p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FREQUENCE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587640F-41BA-5308-BAE2-E45B77F2A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98" y="987507"/>
            <a:ext cx="11830702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Aucune valeur située dans la plage de cellules </a:t>
            </a:r>
            <a:r>
              <a:rPr lang="fr-FR" sz="3200" dirty="0">
                <a:solidFill>
                  <a:srgbClr val="FFFF00"/>
                </a:solidFill>
              </a:rPr>
              <a:t>A4</a:t>
            </a:r>
            <a:r>
              <a:rPr lang="fr-FR" sz="2400" dirty="0"/>
              <a:t> à </a:t>
            </a:r>
            <a:r>
              <a:rPr lang="fr-FR" sz="3200" dirty="0">
                <a:solidFill>
                  <a:srgbClr val="FFFF00"/>
                </a:solidFill>
              </a:rPr>
              <a:t>A14</a:t>
            </a:r>
            <a:r>
              <a:rPr lang="fr-FR" sz="2400" dirty="0"/>
              <a:t> comprise entre 21 et 30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651AAD-7803-4FA6-33D3-6873878B81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4722" y="2091661"/>
            <a:ext cx="9189396" cy="45032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16CA839-8E4C-BE53-3792-2237AC68AC9E}"/>
              </a:ext>
            </a:extLst>
          </p:cNvPr>
          <p:cNvSpPr/>
          <p:nvPr/>
        </p:nvSpPr>
        <p:spPr>
          <a:xfrm>
            <a:off x="1785938" y="3220066"/>
            <a:ext cx="1447800" cy="323788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416641-0874-1907-A9BF-CF9EC747EA77}"/>
              </a:ext>
            </a:extLst>
          </p:cNvPr>
          <p:cNvSpPr/>
          <p:nvPr/>
        </p:nvSpPr>
        <p:spPr>
          <a:xfrm>
            <a:off x="3452813" y="3521625"/>
            <a:ext cx="1488837" cy="289897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629AE63C-D228-4EF4-6CB4-983A43342BC5}"/>
              </a:ext>
            </a:extLst>
          </p:cNvPr>
          <p:cNvSpPr/>
          <p:nvPr/>
        </p:nvSpPr>
        <p:spPr>
          <a:xfrm rot="5400000" flipH="1" flipV="1">
            <a:off x="5003209" y="3446296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284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uiExpand="1" build="p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FREQUENCE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587640F-41BA-5308-BAE2-E45B77F2A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98" y="987507"/>
            <a:ext cx="11830702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1 valeur située dans la plage de cellules </a:t>
            </a:r>
            <a:r>
              <a:rPr lang="fr-FR" sz="3200" dirty="0">
                <a:solidFill>
                  <a:srgbClr val="FFFF00"/>
                </a:solidFill>
              </a:rPr>
              <a:t>A4</a:t>
            </a:r>
            <a:r>
              <a:rPr lang="fr-FR" sz="2400" dirty="0"/>
              <a:t> à </a:t>
            </a:r>
            <a:r>
              <a:rPr lang="fr-FR" sz="3200" dirty="0">
                <a:solidFill>
                  <a:srgbClr val="FFFF00"/>
                </a:solidFill>
              </a:rPr>
              <a:t>A14</a:t>
            </a:r>
            <a:r>
              <a:rPr lang="fr-FR" sz="2400" dirty="0"/>
              <a:t> comprise entre 31 et 40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CA97DD-9000-8E51-6A7F-1E02868C6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4722" y="2091661"/>
            <a:ext cx="9189396" cy="45032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45BE96-0E22-3763-9CDA-845D30BE323A}"/>
              </a:ext>
            </a:extLst>
          </p:cNvPr>
          <p:cNvSpPr/>
          <p:nvPr/>
        </p:nvSpPr>
        <p:spPr>
          <a:xfrm>
            <a:off x="1785938" y="3220066"/>
            <a:ext cx="1447800" cy="323788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DF9378-C152-7661-8D6A-E0A4FAC0F7FD}"/>
              </a:ext>
            </a:extLst>
          </p:cNvPr>
          <p:cNvSpPr/>
          <p:nvPr/>
        </p:nvSpPr>
        <p:spPr>
          <a:xfrm>
            <a:off x="3452813" y="3794002"/>
            <a:ext cx="1488837" cy="289897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BD63511E-71FD-7EB5-E3C3-9283FEA7885E}"/>
              </a:ext>
            </a:extLst>
          </p:cNvPr>
          <p:cNvSpPr/>
          <p:nvPr/>
        </p:nvSpPr>
        <p:spPr>
          <a:xfrm rot="5400000" flipH="1" flipV="1">
            <a:off x="5003209" y="3718673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47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uiExpand="1" build="p"/>
      <p:bldP spid="3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FREQUENCE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587640F-41BA-5308-BAE2-E45B77F2A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98" y="987507"/>
            <a:ext cx="11830702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9 valeurs situées dans la plage de cellules </a:t>
            </a:r>
            <a:r>
              <a:rPr lang="fr-FR" sz="3200" dirty="0">
                <a:solidFill>
                  <a:srgbClr val="FFFF00"/>
                </a:solidFill>
              </a:rPr>
              <a:t>A4</a:t>
            </a:r>
            <a:r>
              <a:rPr lang="fr-FR" sz="2400" dirty="0"/>
              <a:t> à </a:t>
            </a:r>
            <a:r>
              <a:rPr lang="fr-FR" sz="3200" dirty="0">
                <a:solidFill>
                  <a:srgbClr val="FFFF00"/>
                </a:solidFill>
              </a:rPr>
              <a:t>A14</a:t>
            </a:r>
            <a:r>
              <a:rPr lang="fr-FR" sz="2400" dirty="0"/>
              <a:t> supérieures ou égales à 41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A5AC16-4DFA-9824-E43D-B6A6744BC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4722" y="2091661"/>
            <a:ext cx="9189396" cy="45032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D71DA9-D58A-795C-6681-B9448E730183}"/>
              </a:ext>
            </a:extLst>
          </p:cNvPr>
          <p:cNvSpPr/>
          <p:nvPr/>
        </p:nvSpPr>
        <p:spPr>
          <a:xfrm>
            <a:off x="1785938" y="3220066"/>
            <a:ext cx="1447800" cy="323788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18783D-7C8F-D078-D98A-0DF733CED362}"/>
              </a:ext>
            </a:extLst>
          </p:cNvPr>
          <p:cNvSpPr/>
          <p:nvPr/>
        </p:nvSpPr>
        <p:spPr>
          <a:xfrm>
            <a:off x="3452813" y="4124735"/>
            <a:ext cx="1488837" cy="289897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422C07B0-F980-F24A-7492-00B239C3FA00}"/>
              </a:ext>
            </a:extLst>
          </p:cNvPr>
          <p:cNvSpPr/>
          <p:nvPr/>
        </p:nvSpPr>
        <p:spPr>
          <a:xfrm rot="5400000" flipH="1" flipV="1">
            <a:off x="5003209" y="4049406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414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uiExpand="1" build="p"/>
      <p:bldP spid="3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2140</TotalTime>
  <Words>147</Words>
  <Application>Microsoft Office PowerPoint</Application>
  <PresentationFormat>Grand écran</PresentationFormat>
  <Paragraphs>34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207</cp:revision>
  <dcterms:created xsi:type="dcterms:W3CDTF">2022-09-28T14:03:26Z</dcterms:created>
  <dcterms:modified xsi:type="dcterms:W3CDTF">2023-03-08T15:30:19Z</dcterms:modified>
</cp:coreProperties>
</file>