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71" r:id="rId2"/>
    <p:sldId id="260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9" r:id="rId24"/>
    <p:sldId id="310" r:id="rId25"/>
    <p:sldId id="313" r:id="rId26"/>
    <p:sldId id="311" r:id="rId27"/>
    <p:sldId id="312" r:id="rId2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>
        <p:guide orient="horz" pos="29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9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2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7.xml"/><Relationship Id="rId19" Type="http://schemas.openxmlformats.org/officeDocument/2006/relationships/slide" Target="../slides/slide13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26.xm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Les différentes méthodes</a:t>
          </a:r>
          <a:endParaRPr lang="fr-FR" sz="11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9C2C4809-A650-4C43-9400-6A45A5051318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Fichier Imprimer</a:t>
          </a:r>
          <a:endParaRPr lang="fr-FR" sz="11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1BE1E7-3CEE-4AC7-A318-0686A484B888}" type="parTrans" cxnId="{14C9AD64-58BE-48F1-9D6D-32D7A4EE098C}">
      <dgm:prSet/>
      <dgm:spPr/>
      <dgm:t>
        <a:bodyPr/>
        <a:lstStyle/>
        <a:p>
          <a:endParaRPr lang="fr-FR"/>
        </a:p>
      </dgm:t>
    </dgm:pt>
    <dgm:pt modelId="{819E1457-4950-417A-AC6C-79C6A6D39A82}" type="sibTrans" cxnId="{14C9AD64-58BE-48F1-9D6D-32D7A4EE098C}">
      <dgm:prSet/>
      <dgm:spPr/>
      <dgm:t>
        <a:bodyPr/>
        <a:lstStyle/>
        <a:p>
          <a:endParaRPr lang="fr-FR"/>
        </a:p>
      </dgm:t>
    </dgm:pt>
    <dgm:pt modelId="{B4DA36DB-8199-4C79-93BF-D1822304CB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Méthode par l’onglet Mise en page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EEDA1A1-C5AA-4949-9339-20B26B069CED}" type="parTrans" cxnId="{522C7A71-363C-4F59-AE27-A16C038FE1E0}">
      <dgm:prSet/>
      <dgm:spPr/>
      <dgm:t>
        <a:bodyPr/>
        <a:lstStyle/>
        <a:p>
          <a:endParaRPr lang="fr-FR"/>
        </a:p>
      </dgm:t>
    </dgm:pt>
    <dgm:pt modelId="{6D39E903-A643-4939-9DB4-5C83CC7FFDAA}" type="sibTrans" cxnId="{522C7A71-363C-4F59-AE27-A16C038FE1E0}">
      <dgm:prSet/>
      <dgm:spPr/>
      <dgm:t>
        <a:bodyPr/>
        <a:lstStyle/>
        <a:p>
          <a:endParaRPr lang="fr-FR"/>
        </a:p>
      </dgm:t>
    </dgm:pt>
    <dgm:pt modelId="{2BB3F1C3-7B40-4B20-9E02-239111B8C41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Méthode par l’outil Page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608AFF63-E67B-489E-9E4F-9FA0E62E1D9E}" type="parTrans" cxnId="{3050FF6C-1DAF-4922-90B1-AD84464A51DA}">
      <dgm:prSet/>
      <dgm:spPr/>
      <dgm:t>
        <a:bodyPr/>
        <a:lstStyle/>
        <a:p>
          <a:endParaRPr lang="fr-FR"/>
        </a:p>
      </dgm:t>
    </dgm:pt>
    <dgm:pt modelId="{6BD83518-32B1-4964-9995-DEC0A65F6A4D}" type="sibTrans" cxnId="{3050FF6C-1DAF-4922-90B1-AD84464A51DA}">
      <dgm:prSet/>
      <dgm:spPr/>
      <dgm:t>
        <a:bodyPr/>
        <a:lstStyle/>
        <a:p>
          <a:endParaRPr lang="fr-FR"/>
        </a:p>
      </dgm:t>
    </dgm:pt>
    <dgm:pt modelId="{10CB0C92-5B61-421B-A0F6-4884EF4B41D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Les options et outils disponibles pour les 2 premières méthodes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C17D2A7-CE55-4B4A-BD5D-D5F1FB02CB6F}" type="parTrans" cxnId="{20265E9F-91A9-4268-91D3-E8205484E94C}">
      <dgm:prSet/>
      <dgm:spPr/>
      <dgm:t>
        <a:bodyPr/>
        <a:lstStyle/>
        <a:p>
          <a:endParaRPr lang="fr-FR"/>
        </a:p>
      </dgm:t>
    </dgm:pt>
    <dgm:pt modelId="{7D90688A-1709-4FB1-8CEF-11257B43B90A}" type="sibTrans" cxnId="{20265E9F-91A9-4268-91D3-E8205484E94C}">
      <dgm:prSet/>
      <dgm:spPr/>
      <dgm:t>
        <a:bodyPr/>
        <a:lstStyle/>
        <a:p>
          <a:endParaRPr lang="fr-FR"/>
        </a:p>
      </dgm:t>
    </dgm:pt>
    <dgm:pt modelId="{5785AB0E-9736-4955-A36C-F18FB638C5B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Les différents outils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BE2EE95-0B1C-4A60-A2C8-EFB70B349D7C}" type="parTrans" cxnId="{DA7B6A17-EF13-4717-A5AB-9336B0C8070F}">
      <dgm:prSet/>
      <dgm:spPr/>
      <dgm:t>
        <a:bodyPr/>
        <a:lstStyle/>
        <a:p>
          <a:endParaRPr lang="fr-FR"/>
        </a:p>
      </dgm:t>
    </dgm:pt>
    <dgm:pt modelId="{D98A10CF-1ECD-4AA1-AF63-124E795CB556}" type="sibTrans" cxnId="{DA7B6A17-EF13-4717-A5AB-9336B0C8070F}">
      <dgm:prSet/>
      <dgm:spPr/>
      <dgm:t>
        <a:bodyPr/>
        <a:lstStyle/>
        <a:p>
          <a:endParaRPr lang="fr-FR"/>
        </a:p>
      </dgm:t>
    </dgm:pt>
    <dgm:pt modelId="{A2D4434B-F349-4A30-87B1-C5F154969E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Quelques exemples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8E9868AC-47D4-460A-B3C8-FAE1FB755C32}" type="parTrans" cxnId="{78FA3C22-63FB-4D0A-B2B2-09840FB1DDDF}">
      <dgm:prSet/>
      <dgm:spPr/>
      <dgm:t>
        <a:bodyPr/>
        <a:lstStyle/>
        <a:p>
          <a:endParaRPr lang="fr-FR"/>
        </a:p>
      </dgm:t>
    </dgm:pt>
    <dgm:pt modelId="{B10EFC86-76D5-4AE4-A8F4-71B67513D22D}" type="sibTrans" cxnId="{78FA3C22-63FB-4D0A-B2B2-09840FB1DDDF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8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8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8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8">
        <dgm:presLayoutVars>
          <dgm:chMax val="0"/>
          <dgm:chPref val="0"/>
        </dgm:presLayoutVars>
      </dgm:prSet>
      <dgm:spPr/>
    </dgm:pt>
    <dgm:pt modelId="{C91F5F6D-77CD-431D-89BD-6958804E4A1F}" type="pres">
      <dgm:prSet presAssocID="{80EFB54F-1AC8-40D9-981D-4C85160A5799}" presName="sibTrans" presStyleCnt="0"/>
      <dgm:spPr/>
    </dgm:pt>
    <dgm:pt modelId="{980F0AF1-882D-4818-9345-D8C71964A607}" type="pres">
      <dgm:prSet presAssocID="{9C2C4809-A650-4C43-9400-6A45A5051318}" presName="compNode" presStyleCnt="0"/>
      <dgm:spPr/>
    </dgm:pt>
    <dgm:pt modelId="{4935EF62-2B23-46AB-B3E6-E79663546CB7}" type="pres">
      <dgm:prSet presAssocID="{9C2C4809-A650-4C43-9400-6A45A5051318}" presName="bgRect" presStyleLbl="bgShp" presStyleIdx="2" presStyleCnt="8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9222428-D766-4157-9390-316547CD1A45}" type="pres">
      <dgm:prSet presAssocID="{9C2C4809-A650-4C43-9400-6A45A5051318}" presName="iconRect" presStyleLbl="node1" presStyleIdx="2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C94C980D-BED6-4D35-B71B-2C7E3C76D8E3}" type="pres">
      <dgm:prSet presAssocID="{9C2C4809-A650-4C43-9400-6A45A5051318}" presName="spaceRect" presStyleCnt="0"/>
      <dgm:spPr/>
    </dgm:pt>
    <dgm:pt modelId="{6289FD87-537A-45DE-B986-F73DEDBF2232}" type="pres">
      <dgm:prSet presAssocID="{9C2C4809-A650-4C43-9400-6A45A5051318}" presName="parTx" presStyleLbl="revTx" presStyleIdx="2" presStyleCnt="8">
        <dgm:presLayoutVars>
          <dgm:chMax val="0"/>
          <dgm:chPref val="0"/>
        </dgm:presLayoutVars>
      </dgm:prSet>
      <dgm:spPr/>
    </dgm:pt>
    <dgm:pt modelId="{815F097B-4837-4DBC-A931-0C3767A2E188}" type="pres">
      <dgm:prSet presAssocID="{819E1457-4950-417A-AC6C-79C6A6D39A82}" presName="sibTrans" presStyleCnt="0"/>
      <dgm:spPr/>
    </dgm:pt>
    <dgm:pt modelId="{D122EE5A-EDA1-44C8-8091-45964D5339DE}" type="pres">
      <dgm:prSet presAssocID="{B4DA36DB-8199-4C79-93BF-D1822304CB04}" presName="compNode" presStyleCnt="0"/>
      <dgm:spPr/>
    </dgm:pt>
    <dgm:pt modelId="{571B3B97-72AB-441A-92D7-63A970383488}" type="pres">
      <dgm:prSet presAssocID="{B4DA36DB-8199-4C79-93BF-D1822304CB04}" presName="bgRect" presStyleLbl="bgShp" presStyleIdx="3" presStyleCnt="8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29228E6B-E7D9-4D52-A67E-3FF4475F066B}" type="pres">
      <dgm:prSet presAssocID="{B4DA36DB-8199-4C79-93BF-D1822304CB04}" presName="iconRect" presStyleLbl="node1" presStyleIdx="3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20A0348E-6F6A-4F68-A6F4-C41D3F39131B}" type="pres">
      <dgm:prSet presAssocID="{B4DA36DB-8199-4C79-93BF-D1822304CB04}" presName="spaceRect" presStyleCnt="0"/>
      <dgm:spPr/>
    </dgm:pt>
    <dgm:pt modelId="{B928ADCB-BCF9-47AD-990E-E12ECE92E322}" type="pres">
      <dgm:prSet presAssocID="{B4DA36DB-8199-4C79-93BF-D1822304CB04}" presName="parTx" presStyleLbl="revTx" presStyleIdx="3" presStyleCnt="8">
        <dgm:presLayoutVars>
          <dgm:chMax val="0"/>
          <dgm:chPref val="0"/>
        </dgm:presLayoutVars>
      </dgm:prSet>
      <dgm:spPr/>
    </dgm:pt>
    <dgm:pt modelId="{1ACBE888-167A-41F2-8BB5-58F5DF1A364A}" type="pres">
      <dgm:prSet presAssocID="{6D39E903-A643-4939-9DB4-5C83CC7FFDAA}" presName="sibTrans" presStyleCnt="0"/>
      <dgm:spPr/>
    </dgm:pt>
    <dgm:pt modelId="{D442978B-9909-495B-9560-676B68F4DB37}" type="pres">
      <dgm:prSet presAssocID="{2BB3F1C3-7B40-4B20-9E02-239111B8C41B}" presName="compNode" presStyleCnt="0"/>
      <dgm:spPr/>
    </dgm:pt>
    <dgm:pt modelId="{A4A18ED9-AE17-4D80-BA1F-9A74770B383D}" type="pres">
      <dgm:prSet presAssocID="{2BB3F1C3-7B40-4B20-9E02-239111B8C41B}" presName="bgRect" presStyleLbl="bgShp" presStyleIdx="4" presStyleCnt="8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438A0ED7-EC9A-4885-8D69-3765A696FF00}" type="pres">
      <dgm:prSet presAssocID="{2BB3F1C3-7B40-4B20-9E02-239111B8C41B}" presName="iconRect" presStyleLbl="node1" presStyleIdx="4" presStyleCnt="8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8F723B43-5ED5-4DB5-ADF8-B3940066CF21}" type="pres">
      <dgm:prSet presAssocID="{2BB3F1C3-7B40-4B20-9E02-239111B8C41B}" presName="spaceRect" presStyleCnt="0"/>
      <dgm:spPr/>
    </dgm:pt>
    <dgm:pt modelId="{FBB96FCE-C6B4-4009-A1DF-2E635FC63A90}" type="pres">
      <dgm:prSet presAssocID="{2BB3F1C3-7B40-4B20-9E02-239111B8C41B}" presName="parTx" presStyleLbl="revTx" presStyleIdx="4" presStyleCnt="8">
        <dgm:presLayoutVars>
          <dgm:chMax val="0"/>
          <dgm:chPref val="0"/>
        </dgm:presLayoutVars>
      </dgm:prSet>
      <dgm:spPr/>
    </dgm:pt>
    <dgm:pt modelId="{D3FF05C5-50D1-4A08-B279-9666409A58D5}" type="pres">
      <dgm:prSet presAssocID="{6BD83518-32B1-4964-9995-DEC0A65F6A4D}" presName="sibTrans" presStyleCnt="0"/>
      <dgm:spPr/>
    </dgm:pt>
    <dgm:pt modelId="{C6E5B941-C3C3-4BD9-8F11-24435F526AF2}" type="pres">
      <dgm:prSet presAssocID="{10CB0C92-5B61-421B-A0F6-4884EF4B41D5}" presName="compNode" presStyleCnt="0"/>
      <dgm:spPr/>
    </dgm:pt>
    <dgm:pt modelId="{C357DA3F-78D1-4B6B-BDD6-030614F2354D}" type="pres">
      <dgm:prSet presAssocID="{10CB0C92-5B61-421B-A0F6-4884EF4B41D5}" presName="bgRect" presStyleLbl="bgShp" presStyleIdx="5" presStyleCnt="8"/>
      <dgm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F1F6B41-393B-4D80-9DAB-0814B53A461A}" type="pres">
      <dgm:prSet presAssocID="{10CB0C92-5B61-421B-A0F6-4884EF4B41D5}" presName="iconRect" presStyleLbl="node1" presStyleIdx="5" presStyleCnt="8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797801D0-2E08-4CE5-BC83-0971159A8A79}" type="pres">
      <dgm:prSet presAssocID="{10CB0C92-5B61-421B-A0F6-4884EF4B41D5}" presName="spaceRect" presStyleCnt="0"/>
      <dgm:spPr/>
    </dgm:pt>
    <dgm:pt modelId="{E6722E7F-39F2-4830-9729-17F0F09BBB2D}" type="pres">
      <dgm:prSet presAssocID="{10CB0C92-5B61-421B-A0F6-4884EF4B41D5}" presName="parTx" presStyleLbl="revTx" presStyleIdx="5" presStyleCnt="8">
        <dgm:presLayoutVars>
          <dgm:chMax val="0"/>
          <dgm:chPref val="0"/>
        </dgm:presLayoutVars>
      </dgm:prSet>
      <dgm:spPr/>
    </dgm:pt>
    <dgm:pt modelId="{B1364DF6-D51E-41B4-97A8-5F1CE39500D0}" type="pres">
      <dgm:prSet presAssocID="{7D90688A-1709-4FB1-8CEF-11257B43B90A}" presName="sibTrans" presStyleCnt="0"/>
      <dgm:spPr/>
    </dgm:pt>
    <dgm:pt modelId="{514B8F68-833A-4717-BA37-8CF80FE2F071}" type="pres">
      <dgm:prSet presAssocID="{5785AB0E-9736-4955-A36C-F18FB638C5B8}" presName="compNode" presStyleCnt="0"/>
      <dgm:spPr/>
    </dgm:pt>
    <dgm:pt modelId="{46B06D94-FFAA-4579-8075-33A0BC556CC9}" type="pres">
      <dgm:prSet presAssocID="{5785AB0E-9736-4955-A36C-F18FB638C5B8}" presName="bgRect" presStyleLbl="bgShp" presStyleIdx="6" presStyleCnt="8"/>
      <dgm:spPr>
        <a:xfrm>
          <a:off x="0" y="4601783"/>
          <a:ext cx="6791323" cy="50304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E4AEFBF2-1D12-451C-B88B-E6F7B0B05F32}" type="pres">
      <dgm:prSet presAssocID="{5785AB0E-9736-4955-A36C-F18FB638C5B8}" presName="iconRect" presStyleLbl="node1" presStyleIdx="6" presStyleCnt="8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9A84DD9C-7269-4D75-BEAB-6BCA44423D16}" type="pres">
      <dgm:prSet presAssocID="{5785AB0E-9736-4955-A36C-F18FB638C5B8}" presName="spaceRect" presStyleCnt="0"/>
      <dgm:spPr/>
    </dgm:pt>
    <dgm:pt modelId="{E4894313-8094-4E05-B7DD-57A99E118F43}" type="pres">
      <dgm:prSet presAssocID="{5785AB0E-9736-4955-A36C-F18FB638C5B8}" presName="parTx" presStyleLbl="revTx" presStyleIdx="6" presStyleCnt="8">
        <dgm:presLayoutVars>
          <dgm:chMax val="0"/>
          <dgm:chPref val="0"/>
        </dgm:presLayoutVars>
      </dgm:prSet>
      <dgm:spPr/>
    </dgm:pt>
    <dgm:pt modelId="{47D26B59-E0C0-43B6-BDAE-CB6D460211F7}" type="pres">
      <dgm:prSet presAssocID="{D98A10CF-1ECD-4AA1-AF63-124E795CB556}" presName="sibTrans" presStyleCnt="0"/>
      <dgm:spPr/>
    </dgm:pt>
    <dgm:pt modelId="{6AAFD312-3EDC-4E8E-89C0-32C339665B49}" type="pres">
      <dgm:prSet presAssocID="{A2D4434B-F349-4A30-87B1-C5F154969EF8}" presName="compNode" presStyleCnt="0"/>
      <dgm:spPr/>
    </dgm:pt>
    <dgm:pt modelId="{E1F969C9-3CCA-451C-B58A-92288417BC8E}" type="pres">
      <dgm:prSet presAssocID="{A2D4434B-F349-4A30-87B1-C5F154969EF8}" presName="bgRect" presStyleLbl="bgShp" presStyleIdx="7" presStyleCnt="8"/>
      <dgm:spPr>
        <a:xfrm>
          <a:off x="0" y="5368138"/>
          <a:ext cx="6791323" cy="50304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E406ACE9-5E60-4BD0-A64B-C06D77891434}" type="pres">
      <dgm:prSet presAssocID="{A2D4434B-F349-4A30-87B1-C5F154969EF8}" presName="iconRect" presStyleLbl="node1" presStyleIdx="7" presStyleCnt="8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E956D30F-1CAE-4CD7-ACA3-4BA22F00D731}" type="pres">
      <dgm:prSet presAssocID="{A2D4434B-F349-4A30-87B1-C5F154969EF8}" presName="spaceRect" presStyleCnt="0"/>
      <dgm:spPr/>
    </dgm:pt>
    <dgm:pt modelId="{A226C813-E4F9-4305-8E74-E877E8A26283}" type="pres">
      <dgm:prSet presAssocID="{A2D4434B-F349-4A30-87B1-C5F154969EF8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DA7B6A17-EF13-4717-A5AB-9336B0C8070F}" srcId="{162F69A6-0780-49EA-A6A8-3965C12489B2}" destId="{5785AB0E-9736-4955-A36C-F18FB638C5B8}" srcOrd="6" destOrd="0" parTransId="{4BE2EE95-0B1C-4A60-A2C8-EFB70B349D7C}" sibTransId="{D98A10CF-1ECD-4AA1-AF63-124E795CB556}"/>
    <dgm:cxn modelId="{78FA3C22-63FB-4D0A-B2B2-09840FB1DDDF}" srcId="{162F69A6-0780-49EA-A6A8-3965C12489B2}" destId="{A2D4434B-F349-4A30-87B1-C5F154969EF8}" srcOrd="7" destOrd="0" parTransId="{8E9868AC-47D4-460A-B3C8-FAE1FB755C32}" sibTransId="{B10EFC86-76D5-4AE4-A8F4-71B67513D22D}"/>
    <dgm:cxn modelId="{DD4FBF30-DE63-4D29-B3C1-5828FCE2757F}" type="presOf" srcId="{9C2C4809-A650-4C43-9400-6A45A5051318}" destId="{6289FD87-537A-45DE-B986-F73DEDBF2232}" srcOrd="0" destOrd="0" presId="urn:microsoft.com/office/officeart/2018/2/layout/IconVerticalSolidList#1"/>
    <dgm:cxn modelId="{07D6055D-B521-47E8-AAAB-9357597491FE}" type="presOf" srcId="{B4DA36DB-8199-4C79-93BF-D1822304CB04}" destId="{B928ADCB-BCF9-47AD-990E-E12ECE92E322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4C9AD64-58BE-48F1-9D6D-32D7A4EE098C}" srcId="{162F69A6-0780-49EA-A6A8-3965C12489B2}" destId="{9C2C4809-A650-4C43-9400-6A45A5051318}" srcOrd="2" destOrd="0" parTransId="{3B1BE1E7-3CEE-4AC7-A318-0686A484B888}" sibTransId="{819E1457-4950-417A-AC6C-79C6A6D39A82}"/>
    <dgm:cxn modelId="{3050FF6C-1DAF-4922-90B1-AD84464A51DA}" srcId="{162F69A6-0780-49EA-A6A8-3965C12489B2}" destId="{2BB3F1C3-7B40-4B20-9E02-239111B8C41B}" srcOrd="4" destOrd="0" parTransId="{608AFF63-E67B-489E-9E4F-9FA0E62E1D9E}" sibTransId="{6BD83518-32B1-4964-9995-DEC0A65F6A4D}"/>
    <dgm:cxn modelId="{522C7A71-363C-4F59-AE27-A16C038FE1E0}" srcId="{162F69A6-0780-49EA-A6A8-3965C12489B2}" destId="{B4DA36DB-8199-4C79-93BF-D1822304CB04}" srcOrd="3" destOrd="0" parTransId="{EEEDA1A1-C5AA-4949-9339-20B26B069CED}" sibTransId="{6D39E903-A643-4939-9DB4-5C83CC7FFDAA}"/>
    <dgm:cxn modelId="{7A5E0F53-9510-4BD3-966A-3313FD9F6126}" type="presOf" srcId="{5785AB0E-9736-4955-A36C-F18FB638C5B8}" destId="{E4894313-8094-4E05-B7DD-57A99E118F43}" srcOrd="0" destOrd="0" presId="urn:microsoft.com/office/officeart/2018/2/layout/IconVerticalSolidList#1"/>
    <dgm:cxn modelId="{9CC5EA54-6D09-4EBD-9B5E-F295CC4AE0BA}" type="presOf" srcId="{2BB3F1C3-7B40-4B20-9E02-239111B8C41B}" destId="{FBB96FCE-C6B4-4009-A1DF-2E635FC63A90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20265E9F-91A9-4268-91D3-E8205484E94C}" srcId="{162F69A6-0780-49EA-A6A8-3965C12489B2}" destId="{10CB0C92-5B61-421B-A0F6-4884EF4B41D5}" srcOrd="5" destOrd="0" parTransId="{0C17D2A7-CE55-4B4A-BD5D-D5F1FB02CB6F}" sibTransId="{7D90688A-1709-4FB1-8CEF-11257B43B90A}"/>
    <dgm:cxn modelId="{12F054BA-1B27-421A-A00F-60FF41A22624}" type="presOf" srcId="{A2D4434B-F349-4A30-87B1-C5F154969EF8}" destId="{A226C813-E4F9-4305-8E74-E877E8A26283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69327FF2-CDFE-42E5-BD6D-7C7DEA7AD30C}" type="presOf" srcId="{10CB0C92-5B61-421B-A0F6-4884EF4B41D5}" destId="{E6722E7F-39F2-4830-9729-17F0F09BBB2D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60A43322-32CF-4362-9883-FE0010003AA9}" type="presParOf" srcId="{05261D3E-3CC7-4C85-9E09-D67FC777908C}" destId="{C91F5F6D-77CD-431D-89BD-6958804E4A1F}" srcOrd="3" destOrd="0" presId="urn:microsoft.com/office/officeart/2018/2/layout/IconVerticalSolidList#1"/>
    <dgm:cxn modelId="{FA6F2AAD-D1C6-47DA-96FC-420D3D72FA3A}" type="presParOf" srcId="{05261D3E-3CC7-4C85-9E09-D67FC777908C}" destId="{980F0AF1-882D-4818-9345-D8C71964A607}" srcOrd="4" destOrd="0" presId="urn:microsoft.com/office/officeart/2018/2/layout/IconVerticalSolidList#1"/>
    <dgm:cxn modelId="{6E459829-E060-4440-ADF2-90F287C8979A}" type="presParOf" srcId="{980F0AF1-882D-4818-9345-D8C71964A607}" destId="{4935EF62-2B23-46AB-B3E6-E79663546CB7}" srcOrd="0" destOrd="0" presId="urn:microsoft.com/office/officeart/2018/2/layout/IconVerticalSolidList#1"/>
    <dgm:cxn modelId="{25B06493-4222-4921-8B31-1FA57E3160C0}" type="presParOf" srcId="{980F0AF1-882D-4818-9345-D8C71964A607}" destId="{A9222428-D766-4157-9390-316547CD1A45}" srcOrd="1" destOrd="0" presId="urn:microsoft.com/office/officeart/2018/2/layout/IconVerticalSolidList#1"/>
    <dgm:cxn modelId="{6BF84057-CB4B-4D38-9F4A-7BEBB07B3786}" type="presParOf" srcId="{980F0AF1-882D-4818-9345-D8C71964A607}" destId="{C94C980D-BED6-4D35-B71B-2C7E3C76D8E3}" srcOrd="2" destOrd="0" presId="urn:microsoft.com/office/officeart/2018/2/layout/IconVerticalSolidList#1"/>
    <dgm:cxn modelId="{3E544EA3-5537-4587-A924-FBC7F61A367F}" type="presParOf" srcId="{980F0AF1-882D-4818-9345-D8C71964A607}" destId="{6289FD87-537A-45DE-B986-F73DEDBF2232}" srcOrd="3" destOrd="0" presId="urn:microsoft.com/office/officeart/2018/2/layout/IconVerticalSolidList#1"/>
    <dgm:cxn modelId="{528E13A7-B88E-4276-BEDD-3B53E3859598}" type="presParOf" srcId="{05261D3E-3CC7-4C85-9E09-D67FC777908C}" destId="{815F097B-4837-4DBC-A931-0C3767A2E188}" srcOrd="5" destOrd="0" presId="urn:microsoft.com/office/officeart/2018/2/layout/IconVerticalSolidList#1"/>
    <dgm:cxn modelId="{DE46B580-51C6-45DF-9B43-295C15DF480E}" type="presParOf" srcId="{05261D3E-3CC7-4C85-9E09-D67FC777908C}" destId="{D122EE5A-EDA1-44C8-8091-45964D5339DE}" srcOrd="6" destOrd="0" presId="urn:microsoft.com/office/officeart/2018/2/layout/IconVerticalSolidList#1"/>
    <dgm:cxn modelId="{787CE689-A62A-49B8-88A9-46DD2AAD4A9B}" type="presParOf" srcId="{D122EE5A-EDA1-44C8-8091-45964D5339DE}" destId="{571B3B97-72AB-441A-92D7-63A970383488}" srcOrd="0" destOrd="0" presId="urn:microsoft.com/office/officeart/2018/2/layout/IconVerticalSolidList#1"/>
    <dgm:cxn modelId="{0FD0AD00-54DE-483C-9D86-D7340BC85652}" type="presParOf" srcId="{D122EE5A-EDA1-44C8-8091-45964D5339DE}" destId="{29228E6B-E7D9-4D52-A67E-3FF4475F066B}" srcOrd="1" destOrd="0" presId="urn:microsoft.com/office/officeart/2018/2/layout/IconVerticalSolidList#1"/>
    <dgm:cxn modelId="{CE9C37FB-204C-488A-9182-CB39B0EC9393}" type="presParOf" srcId="{D122EE5A-EDA1-44C8-8091-45964D5339DE}" destId="{20A0348E-6F6A-4F68-A6F4-C41D3F39131B}" srcOrd="2" destOrd="0" presId="urn:microsoft.com/office/officeart/2018/2/layout/IconVerticalSolidList#1"/>
    <dgm:cxn modelId="{FADA7A14-8A6F-47DC-8365-BAFCD92DE3F5}" type="presParOf" srcId="{D122EE5A-EDA1-44C8-8091-45964D5339DE}" destId="{B928ADCB-BCF9-47AD-990E-E12ECE92E322}" srcOrd="3" destOrd="0" presId="urn:microsoft.com/office/officeart/2018/2/layout/IconVerticalSolidList#1"/>
    <dgm:cxn modelId="{5B5A4845-A903-4800-B701-D85F3098D3A5}" type="presParOf" srcId="{05261D3E-3CC7-4C85-9E09-D67FC777908C}" destId="{1ACBE888-167A-41F2-8BB5-58F5DF1A364A}" srcOrd="7" destOrd="0" presId="urn:microsoft.com/office/officeart/2018/2/layout/IconVerticalSolidList#1"/>
    <dgm:cxn modelId="{CB9DC795-A646-4415-BE33-721EF4C952FA}" type="presParOf" srcId="{05261D3E-3CC7-4C85-9E09-D67FC777908C}" destId="{D442978B-9909-495B-9560-676B68F4DB37}" srcOrd="8" destOrd="0" presId="urn:microsoft.com/office/officeart/2018/2/layout/IconVerticalSolidList#1"/>
    <dgm:cxn modelId="{E94F7180-7300-406B-848B-A44544333D6D}" type="presParOf" srcId="{D442978B-9909-495B-9560-676B68F4DB37}" destId="{A4A18ED9-AE17-4D80-BA1F-9A74770B383D}" srcOrd="0" destOrd="0" presId="urn:microsoft.com/office/officeart/2018/2/layout/IconVerticalSolidList#1"/>
    <dgm:cxn modelId="{D1F68BEB-11F0-42FF-82F1-20A4435582A9}" type="presParOf" srcId="{D442978B-9909-495B-9560-676B68F4DB37}" destId="{438A0ED7-EC9A-4885-8D69-3765A696FF00}" srcOrd="1" destOrd="0" presId="urn:microsoft.com/office/officeart/2018/2/layout/IconVerticalSolidList#1"/>
    <dgm:cxn modelId="{C811EBDF-7D2D-444C-A3D2-6B3F86F4B5C6}" type="presParOf" srcId="{D442978B-9909-495B-9560-676B68F4DB37}" destId="{8F723B43-5ED5-4DB5-ADF8-B3940066CF21}" srcOrd="2" destOrd="0" presId="urn:microsoft.com/office/officeart/2018/2/layout/IconVerticalSolidList#1"/>
    <dgm:cxn modelId="{A740598A-73DC-418B-A79C-4EA92BB136C8}" type="presParOf" srcId="{D442978B-9909-495B-9560-676B68F4DB37}" destId="{FBB96FCE-C6B4-4009-A1DF-2E635FC63A90}" srcOrd="3" destOrd="0" presId="urn:microsoft.com/office/officeart/2018/2/layout/IconVerticalSolidList#1"/>
    <dgm:cxn modelId="{A1AAB8F6-E756-409C-9F02-86FAADACF448}" type="presParOf" srcId="{05261D3E-3CC7-4C85-9E09-D67FC777908C}" destId="{D3FF05C5-50D1-4A08-B279-9666409A58D5}" srcOrd="9" destOrd="0" presId="urn:microsoft.com/office/officeart/2018/2/layout/IconVerticalSolidList#1"/>
    <dgm:cxn modelId="{DFE66D44-E06D-48E3-A228-39D08D0043E9}" type="presParOf" srcId="{05261D3E-3CC7-4C85-9E09-D67FC777908C}" destId="{C6E5B941-C3C3-4BD9-8F11-24435F526AF2}" srcOrd="10" destOrd="0" presId="urn:microsoft.com/office/officeart/2018/2/layout/IconVerticalSolidList#1"/>
    <dgm:cxn modelId="{EEFE9EB4-494C-477B-B02D-79897D22B737}" type="presParOf" srcId="{C6E5B941-C3C3-4BD9-8F11-24435F526AF2}" destId="{C357DA3F-78D1-4B6B-BDD6-030614F2354D}" srcOrd="0" destOrd="0" presId="urn:microsoft.com/office/officeart/2018/2/layout/IconVerticalSolidList#1"/>
    <dgm:cxn modelId="{2D1FA2BD-E4B6-4A34-A723-3F5D668AD021}" type="presParOf" srcId="{C6E5B941-C3C3-4BD9-8F11-24435F526AF2}" destId="{DF1F6B41-393B-4D80-9DAB-0814B53A461A}" srcOrd="1" destOrd="0" presId="urn:microsoft.com/office/officeart/2018/2/layout/IconVerticalSolidList#1"/>
    <dgm:cxn modelId="{8EE2B84A-ADBB-44F2-89C9-8FC30850DAD8}" type="presParOf" srcId="{C6E5B941-C3C3-4BD9-8F11-24435F526AF2}" destId="{797801D0-2E08-4CE5-BC83-0971159A8A79}" srcOrd="2" destOrd="0" presId="urn:microsoft.com/office/officeart/2018/2/layout/IconVerticalSolidList#1"/>
    <dgm:cxn modelId="{0C299F8F-A707-405F-8EE3-4CFC80ED3BBB}" type="presParOf" srcId="{C6E5B941-C3C3-4BD9-8F11-24435F526AF2}" destId="{E6722E7F-39F2-4830-9729-17F0F09BBB2D}" srcOrd="3" destOrd="0" presId="urn:microsoft.com/office/officeart/2018/2/layout/IconVerticalSolidList#1"/>
    <dgm:cxn modelId="{56C4FDFE-C7E1-47AB-B2F7-BADBD462B8AC}" type="presParOf" srcId="{05261D3E-3CC7-4C85-9E09-D67FC777908C}" destId="{B1364DF6-D51E-41B4-97A8-5F1CE39500D0}" srcOrd="11" destOrd="0" presId="urn:microsoft.com/office/officeart/2018/2/layout/IconVerticalSolidList#1"/>
    <dgm:cxn modelId="{791E27BB-F773-4335-9876-03859F529048}" type="presParOf" srcId="{05261D3E-3CC7-4C85-9E09-D67FC777908C}" destId="{514B8F68-833A-4717-BA37-8CF80FE2F071}" srcOrd="12" destOrd="0" presId="urn:microsoft.com/office/officeart/2018/2/layout/IconVerticalSolidList#1"/>
    <dgm:cxn modelId="{EF80FCE0-B6A1-47D0-B471-EF4ADB341613}" type="presParOf" srcId="{514B8F68-833A-4717-BA37-8CF80FE2F071}" destId="{46B06D94-FFAA-4579-8075-33A0BC556CC9}" srcOrd="0" destOrd="0" presId="urn:microsoft.com/office/officeart/2018/2/layout/IconVerticalSolidList#1"/>
    <dgm:cxn modelId="{BA82EDD6-5C19-402C-A9F4-F6548B7381E6}" type="presParOf" srcId="{514B8F68-833A-4717-BA37-8CF80FE2F071}" destId="{E4AEFBF2-1D12-451C-B88B-E6F7B0B05F32}" srcOrd="1" destOrd="0" presId="urn:microsoft.com/office/officeart/2018/2/layout/IconVerticalSolidList#1"/>
    <dgm:cxn modelId="{673E0690-A41F-4F6C-93BF-7FC90C1858C1}" type="presParOf" srcId="{514B8F68-833A-4717-BA37-8CF80FE2F071}" destId="{9A84DD9C-7269-4D75-BEAB-6BCA44423D16}" srcOrd="2" destOrd="0" presId="urn:microsoft.com/office/officeart/2018/2/layout/IconVerticalSolidList#1"/>
    <dgm:cxn modelId="{9C0CE058-D049-4CE7-BF54-BB12BFB8FD2F}" type="presParOf" srcId="{514B8F68-833A-4717-BA37-8CF80FE2F071}" destId="{E4894313-8094-4E05-B7DD-57A99E118F43}" srcOrd="3" destOrd="0" presId="urn:microsoft.com/office/officeart/2018/2/layout/IconVerticalSolidList#1"/>
    <dgm:cxn modelId="{AD19AA5A-61E0-4749-98D2-6C40CA5F32DE}" type="presParOf" srcId="{05261D3E-3CC7-4C85-9E09-D67FC777908C}" destId="{47D26B59-E0C0-43B6-BDAE-CB6D460211F7}" srcOrd="13" destOrd="0" presId="urn:microsoft.com/office/officeart/2018/2/layout/IconVerticalSolidList#1"/>
    <dgm:cxn modelId="{188B862D-FCFE-4E68-86B7-AF5978D854D8}" type="presParOf" srcId="{05261D3E-3CC7-4C85-9E09-D67FC777908C}" destId="{6AAFD312-3EDC-4E8E-89C0-32C339665B49}" srcOrd="14" destOrd="0" presId="urn:microsoft.com/office/officeart/2018/2/layout/IconVerticalSolidList#1"/>
    <dgm:cxn modelId="{A5AEA0A3-DD96-47F4-BB5D-7B7BE7F46343}" type="presParOf" srcId="{6AAFD312-3EDC-4E8E-89C0-32C339665B49}" destId="{E1F969C9-3CCA-451C-B58A-92288417BC8E}" srcOrd="0" destOrd="0" presId="urn:microsoft.com/office/officeart/2018/2/layout/IconVerticalSolidList#1"/>
    <dgm:cxn modelId="{6002B52F-CF89-4922-8856-1C133E4656DC}" type="presParOf" srcId="{6AAFD312-3EDC-4E8E-89C0-32C339665B49}" destId="{E406ACE9-5E60-4BD0-A64B-C06D77891434}" srcOrd="1" destOrd="0" presId="urn:microsoft.com/office/officeart/2018/2/layout/IconVerticalSolidList#1"/>
    <dgm:cxn modelId="{80C880C9-2A8E-43B2-B3F0-EA0F9641C711}" type="presParOf" srcId="{6AAFD312-3EDC-4E8E-89C0-32C339665B49}" destId="{E956D30F-1CAE-4CD7-ACA3-4BA22F00D731}" srcOrd="2" destOrd="0" presId="urn:microsoft.com/office/officeart/2018/2/layout/IconVerticalSolidList#1"/>
    <dgm:cxn modelId="{2E469F91-3F30-4818-9B63-6721E707446D}" type="presParOf" srcId="{6AAFD312-3EDC-4E8E-89C0-32C339665B49}" destId="{A226C813-E4F9-4305-8E74-E877E8A26283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613683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85639" y="138809"/>
          <a:ext cx="337525" cy="3375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708804" y="73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730"/>
        <a:ext cx="6082518" cy="613683"/>
      </dsp:txXfrm>
    </dsp:sp>
    <dsp:sp modelId="{FA3369E0-5B38-4FDD-A9F5-22B9810A03F7}">
      <dsp:nvSpPr>
        <dsp:cNvPr id="0" name=""/>
        <dsp:cNvSpPr/>
      </dsp:nvSpPr>
      <dsp:spPr>
        <a:xfrm>
          <a:off x="0" y="767834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85639" y="905913"/>
          <a:ext cx="337525" cy="3375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708804" y="767834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Les différentes méthodes</a:t>
          </a:r>
          <a:endParaRPr lang="fr-FR" sz="11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767834"/>
        <a:ext cx="6082518" cy="613683"/>
      </dsp:txXfrm>
    </dsp:sp>
    <dsp:sp modelId="{4935EF62-2B23-46AB-B3E6-E79663546CB7}">
      <dsp:nvSpPr>
        <dsp:cNvPr id="0" name=""/>
        <dsp:cNvSpPr/>
      </dsp:nvSpPr>
      <dsp:spPr>
        <a:xfrm>
          <a:off x="0" y="1534939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22428-D766-4157-9390-316547CD1A45}">
      <dsp:nvSpPr>
        <dsp:cNvPr id="0" name=""/>
        <dsp:cNvSpPr/>
      </dsp:nvSpPr>
      <dsp:spPr>
        <a:xfrm>
          <a:off x="185639" y="1673018"/>
          <a:ext cx="337525" cy="3375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FD87-537A-45DE-B986-F73DEDBF2232}">
      <dsp:nvSpPr>
        <dsp:cNvPr id="0" name=""/>
        <dsp:cNvSpPr/>
      </dsp:nvSpPr>
      <dsp:spPr>
        <a:xfrm>
          <a:off x="708804" y="1534939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Fichier Imprimer</a:t>
          </a:r>
          <a:endParaRPr lang="fr-FR" sz="11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1534939"/>
        <a:ext cx="6082518" cy="613683"/>
      </dsp:txXfrm>
    </dsp:sp>
    <dsp:sp modelId="{571B3B97-72AB-441A-92D7-63A970383488}">
      <dsp:nvSpPr>
        <dsp:cNvPr id="0" name=""/>
        <dsp:cNvSpPr/>
      </dsp:nvSpPr>
      <dsp:spPr>
        <a:xfrm>
          <a:off x="0" y="2302043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228E6B-E7D9-4D52-A67E-3FF4475F066B}">
      <dsp:nvSpPr>
        <dsp:cNvPr id="0" name=""/>
        <dsp:cNvSpPr/>
      </dsp:nvSpPr>
      <dsp:spPr>
        <a:xfrm>
          <a:off x="185639" y="2440122"/>
          <a:ext cx="337525" cy="3375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28ADCB-BCF9-47AD-990E-E12ECE92E322}">
      <dsp:nvSpPr>
        <dsp:cNvPr id="0" name=""/>
        <dsp:cNvSpPr/>
      </dsp:nvSpPr>
      <dsp:spPr>
        <a:xfrm>
          <a:off x="708804" y="2302043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Méthode par l’onglet Mise en page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2302043"/>
        <a:ext cx="6082518" cy="613683"/>
      </dsp:txXfrm>
    </dsp:sp>
    <dsp:sp modelId="{A4A18ED9-AE17-4D80-BA1F-9A74770B383D}">
      <dsp:nvSpPr>
        <dsp:cNvPr id="0" name=""/>
        <dsp:cNvSpPr/>
      </dsp:nvSpPr>
      <dsp:spPr>
        <a:xfrm>
          <a:off x="0" y="3069147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A0ED7-EC9A-4885-8D69-3765A696FF00}">
      <dsp:nvSpPr>
        <dsp:cNvPr id="0" name=""/>
        <dsp:cNvSpPr/>
      </dsp:nvSpPr>
      <dsp:spPr>
        <a:xfrm>
          <a:off x="185639" y="3207226"/>
          <a:ext cx="337525" cy="3375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96FCE-C6B4-4009-A1DF-2E635FC63A90}">
      <dsp:nvSpPr>
        <dsp:cNvPr id="0" name=""/>
        <dsp:cNvSpPr/>
      </dsp:nvSpPr>
      <dsp:spPr>
        <a:xfrm>
          <a:off x="708804" y="3069147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Méthode par l’outil Page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3069147"/>
        <a:ext cx="6082518" cy="613683"/>
      </dsp:txXfrm>
    </dsp:sp>
    <dsp:sp modelId="{C357DA3F-78D1-4B6B-BDD6-030614F2354D}">
      <dsp:nvSpPr>
        <dsp:cNvPr id="0" name=""/>
        <dsp:cNvSpPr/>
      </dsp:nvSpPr>
      <dsp:spPr>
        <a:xfrm>
          <a:off x="0" y="3836252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1F6B41-393B-4D80-9DAB-0814B53A461A}">
      <dsp:nvSpPr>
        <dsp:cNvPr id="0" name=""/>
        <dsp:cNvSpPr/>
      </dsp:nvSpPr>
      <dsp:spPr>
        <a:xfrm>
          <a:off x="185639" y="3974331"/>
          <a:ext cx="337525" cy="33752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22E7F-39F2-4830-9729-17F0F09BBB2D}">
      <dsp:nvSpPr>
        <dsp:cNvPr id="0" name=""/>
        <dsp:cNvSpPr/>
      </dsp:nvSpPr>
      <dsp:spPr>
        <a:xfrm>
          <a:off x="708804" y="3836252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Les options et outils disponibles pour les 2 premières méthodes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3836252"/>
        <a:ext cx="6082518" cy="613683"/>
      </dsp:txXfrm>
    </dsp:sp>
    <dsp:sp modelId="{46B06D94-FFAA-4579-8075-33A0BC556CC9}">
      <dsp:nvSpPr>
        <dsp:cNvPr id="0" name=""/>
        <dsp:cNvSpPr/>
      </dsp:nvSpPr>
      <dsp:spPr>
        <a:xfrm>
          <a:off x="0" y="4603356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EFBF2-1D12-451C-B88B-E6F7B0B05F32}">
      <dsp:nvSpPr>
        <dsp:cNvPr id="0" name=""/>
        <dsp:cNvSpPr/>
      </dsp:nvSpPr>
      <dsp:spPr>
        <a:xfrm>
          <a:off x="185639" y="4741435"/>
          <a:ext cx="337525" cy="33752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94313-8094-4E05-B7DD-57A99E118F43}">
      <dsp:nvSpPr>
        <dsp:cNvPr id="0" name=""/>
        <dsp:cNvSpPr/>
      </dsp:nvSpPr>
      <dsp:spPr>
        <a:xfrm>
          <a:off x="708804" y="4603356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Les différents outils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4603356"/>
        <a:ext cx="6082518" cy="613683"/>
      </dsp:txXfrm>
    </dsp:sp>
    <dsp:sp modelId="{E1F969C9-3CCA-451C-B58A-92288417BC8E}">
      <dsp:nvSpPr>
        <dsp:cNvPr id="0" name=""/>
        <dsp:cNvSpPr/>
      </dsp:nvSpPr>
      <dsp:spPr>
        <a:xfrm>
          <a:off x="0" y="537046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6ACE9-5E60-4BD0-A64B-C06D77891434}">
      <dsp:nvSpPr>
        <dsp:cNvPr id="0" name=""/>
        <dsp:cNvSpPr/>
      </dsp:nvSpPr>
      <dsp:spPr>
        <a:xfrm>
          <a:off x="185639" y="5508539"/>
          <a:ext cx="337525" cy="33752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6C813-E4F9-4305-8E74-E877E8A26283}">
      <dsp:nvSpPr>
        <dsp:cNvPr id="0" name=""/>
        <dsp:cNvSpPr/>
      </dsp:nvSpPr>
      <dsp:spPr>
        <a:xfrm>
          <a:off x="708804" y="537046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Quelques exemples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5370460"/>
        <a:ext cx="6082518" cy="613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18/04/2023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18/04/2023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11264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35980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66219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59064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94938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92951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37757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2351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45434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07485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94955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1797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70460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32752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56111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065302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21517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70657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993099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72169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53245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00189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09328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71221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0563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624003"/>
              </p:ext>
            </p:extLst>
          </p:nvPr>
        </p:nvGraphicFramePr>
        <p:xfrm>
          <a:off x="5399055" y="36224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00982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EN-TÊTE – PIED DE PAGE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u="sng" dirty="0"/>
              <a:t>En-tête &amp;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Définition…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52F4F06-D78E-3A7B-68F2-CB7CC80C1C6C}"/>
              </a:ext>
            </a:extLst>
          </p:cNvPr>
          <p:cNvSpPr txBox="1">
            <a:spLocks/>
          </p:cNvSpPr>
          <p:nvPr/>
        </p:nvSpPr>
        <p:spPr>
          <a:xfrm>
            <a:off x="745728" y="2143789"/>
            <a:ext cx="9989285" cy="13873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Texte ou fonction qui se répète en haut ou en bas de chaque page. Ces éléments viennent s’inscrire dans la marge haute ou basse du document.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9F15CC0-FCA4-B2E2-1D9D-48542092B828}"/>
              </a:ext>
            </a:extLst>
          </p:cNvPr>
          <p:cNvSpPr txBox="1">
            <a:spLocks/>
          </p:cNvSpPr>
          <p:nvPr/>
        </p:nvSpPr>
        <p:spPr>
          <a:xfrm>
            <a:off x="745728" y="3774332"/>
            <a:ext cx="9989285" cy="1011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On peut y insérer un titre, la numérotation des pages, la date d’impression ou bien encore un logo.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63E1649D-149A-6EFD-B0CB-4045ACFCAD13}"/>
              </a:ext>
            </a:extLst>
          </p:cNvPr>
          <p:cNvSpPr txBox="1">
            <a:spLocks/>
          </p:cNvSpPr>
          <p:nvPr/>
        </p:nvSpPr>
        <p:spPr>
          <a:xfrm>
            <a:off x="745728" y="5190867"/>
            <a:ext cx="9989285" cy="1011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L’en-tête et le pied de page sont scindés en trois zones. La zone de gauche, le centre et la zone de droite.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uiExpand="1" build="p"/>
      <p:bldP spid="10" grpId="0" uiExpand="1" build="p"/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955546"/>
            <a:ext cx="11595430" cy="106002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Ci-dessous les différentes méthodes pour créer un en-tête ou un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différentes méthodes…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52F4F06-D78E-3A7B-68F2-CB7CC80C1C6C}"/>
              </a:ext>
            </a:extLst>
          </p:cNvPr>
          <p:cNvSpPr txBox="1">
            <a:spLocks/>
          </p:cNvSpPr>
          <p:nvPr/>
        </p:nvSpPr>
        <p:spPr>
          <a:xfrm>
            <a:off x="1582307" y="3356475"/>
            <a:ext cx="9989285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Méthode par </a:t>
            </a:r>
            <a:r>
              <a:rPr lang="fr-FR" sz="3200" dirty="0">
                <a:solidFill>
                  <a:srgbClr val="FFFF00"/>
                </a:solidFill>
              </a:rPr>
              <a:t>Fichier Imprimer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9F15CC0-FCA4-B2E2-1D9D-48542092B828}"/>
              </a:ext>
            </a:extLst>
          </p:cNvPr>
          <p:cNvSpPr txBox="1">
            <a:spLocks/>
          </p:cNvSpPr>
          <p:nvPr/>
        </p:nvSpPr>
        <p:spPr>
          <a:xfrm>
            <a:off x="1582307" y="4043434"/>
            <a:ext cx="9989285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Méthode par l’onglet </a:t>
            </a:r>
            <a:r>
              <a:rPr lang="fr-FR" sz="3200" dirty="0">
                <a:solidFill>
                  <a:srgbClr val="FFFF00"/>
                </a:solidFill>
              </a:rPr>
              <a:t>Mise en page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63E1649D-149A-6EFD-B0CB-4045ACFCAD13}"/>
              </a:ext>
            </a:extLst>
          </p:cNvPr>
          <p:cNvSpPr txBox="1">
            <a:spLocks/>
          </p:cNvSpPr>
          <p:nvPr/>
        </p:nvSpPr>
        <p:spPr>
          <a:xfrm>
            <a:off x="1582307" y="4730393"/>
            <a:ext cx="9989285" cy="655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Méthode par l’outil </a:t>
            </a:r>
            <a:r>
              <a:rPr lang="fr-FR" sz="3200" dirty="0">
                <a:solidFill>
                  <a:srgbClr val="FFFF00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12486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uiExpand="1" build="p"/>
      <p:bldP spid="10" grpId="0" uiExpand="1" build="p"/>
      <p:bldP spid="1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11595430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Fichier</a:t>
            </a:r>
            <a:r>
              <a:rPr lang="fr-FR" sz="2800" dirty="0"/>
              <a:t> puis sur </a:t>
            </a:r>
            <a:r>
              <a:rPr lang="fr-FR" sz="2800" dirty="0">
                <a:solidFill>
                  <a:srgbClr val="FFFF00"/>
                </a:solidFill>
              </a:rPr>
              <a:t>Imprimer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Méthode Fichier Imprimer…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D7DB63-02EA-B972-24B9-ABD2C879D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2093" y="967329"/>
            <a:ext cx="1462409" cy="56041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AD69959-1F5E-6650-22AC-36D972BEE93D}"/>
              </a:ext>
            </a:extLst>
          </p:cNvPr>
          <p:cNvSpPr/>
          <p:nvPr/>
        </p:nvSpPr>
        <p:spPr>
          <a:xfrm>
            <a:off x="6047332" y="451849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63C7A1-85AC-ECBE-C7AE-D91EDE0D1176}"/>
              </a:ext>
            </a:extLst>
          </p:cNvPr>
          <p:cNvSpPr/>
          <p:nvPr/>
        </p:nvSpPr>
        <p:spPr>
          <a:xfrm>
            <a:off x="6592093" y="4571999"/>
            <a:ext cx="1462409" cy="369652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686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24463CF-F5D5-E439-DA00-AE4D34A42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381281"/>
            <a:ext cx="8686801" cy="53117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ADACCFE-21B0-9ED6-667D-45B7307AD861}"/>
              </a:ext>
            </a:extLst>
          </p:cNvPr>
          <p:cNvSpPr txBox="1">
            <a:spLocks/>
          </p:cNvSpPr>
          <p:nvPr/>
        </p:nvSpPr>
        <p:spPr>
          <a:xfrm>
            <a:off x="298285" y="803999"/>
            <a:ext cx="1159543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le lien </a:t>
            </a:r>
            <a:r>
              <a:rPr lang="fr-FR" sz="2800" dirty="0">
                <a:solidFill>
                  <a:srgbClr val="FFFF00"/>
                </a:solidFill>
              </a:rPr>
              <a:t>Mise en page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300045EF-C4B0-554E-50D5-235BC2CC9DF8}"/>
              </a:ext>
            </a:extLst>
          </p:cNvPr>
          <p:cNvSpPr>
            <a:spLocks noChangeAspect="1"/>
          </p:cNvSpPr>
          <p:nvPr/>
        </p:nvSpPr>
        <p:spPr>
          <a:xfrm>
            <a:off x="3301858" y="5163330"/>
            <a:ext cx="246671" cy="2627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8B412-7867-BADB-2A07-AF5B3CFBBC25}"/>
              </a:ext>
            </a:extLst>
          </p:cNvPr>
          <p:cNvSpPr/>
          <p:nvPr/>
        </p:nvSpPr>
        <p:spPr>
          <a:xfrm>
            <a:off x="3625156" y="5219700"/>
            <a:ext cx="575369" cy="15002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291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3EEAB4-B707-6EDA-64CC-67685FEE0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272" y="1910032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ADACCFE-21B0-9ED6-667D-45B7307AD861}"/>
              </a:ext>
            </a:extLst>
          </p:cNvPr>
          <p:cNvSpPr txBox="1">
            <a:spLocks/>
          </p:cNvSpPr>
          <p:nvPr/>
        </p:nvSpPr>
        <p:spPr>
          <a:xfrm>
            <a:off x="298285" y="955016"/>
            <a:ext cx="1159543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En-tête/Pied de page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D0E0676-C926-8D49-F903-349502BBABF7}"/>
              </a:ext>
            </a:extLst>
          </p:cNvPr>
          <p:cNvSpPr/>
          <p:nvPr/>
        </p:nvSpPr>
        <p:spPr>
          <a:xfrm rot="5400000">
            <a:off x="4342357" y="180954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1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9F3BA7F-0D55-0D4F-C92C-22046F34B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233738"/>
            <a:ext cx="11620500" cy="13811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954736"/>
            <a:ext cx="11595430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Mise en page </a:t>
            </a:r>
            <a:r>
              <a:rPr lang="fr-FR" sz="2800" dirty="0"/>
              <a:t>puis cliquer sur le lanceur </a:t>
            </a:r>
            <a:r>
              <a:rPr lang="fr-FR" sz="2800" dirty="0">
                <a:solidFill>
                  <a:srgbClr val="FFFF00"/>
                </a:solidFill>
              </a:rPr>
              <a:t>Mise en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Méthode par l’onglet Mise en page…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AD69959-1F5E-6650-22AC-36D972BEE93D}"/>
              </a:ext>
            </a:extLst>
          </p:cNvPr>
          <p:cNvSpPr/>
          <p:nvPr/>
        </p:nvSpPr>
        <p:spPr>
          <a:xfrm rot="5400000">
            <a:off x="2304007" y="280237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551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3EEAB4-B707-6EDA-64CC-67685FEE0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272" y="1910032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ADACCFE-21B0-9ED6-667D-45B7307AD861}"/>
              </a:ext>
            </a:extLst>
          </p:cNvPr>
          <p:cNvSpPr txBox="1">
            <a:spLocks/>
          </p:cNvSpPr>
          <p:nvPr/>
        </p:nvSpPr>
        <p:spPr>
          <a:xfrm>
            <a:off x="298285" y="955016"/>
            <a:ext cx="1159543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En-tête/Pied de page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D0E0676-C926-8D49-F903-349502BBABF7}"/>
              </a:ext>
            </a:extLst>
          </p:cNvPr>
          <p:cNvSpPr/>
          <p:nvPr/>
        </p:nvSpPr>
        <p:spPr>
          <a:xfrm rot="5400000">
            <a:off x="4342357" y="180954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608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32E3192-56F1-EF0B-E073-663A35D9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725" y="3039044"/>
            <a:ext cx="8358550" cy="129905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954736"/>
            <a:ext cx="11595430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l’outil </a:t>
            </a:r>
            <a:r>
              <a:rPr lang="fr-FR" sz="2800" dirty="0">
                <a:solidFill>
                  <a:srgbClr val="FFFF00"/>
                </a:solidFill>
              </a:rPr>
              <a:t>Page</a:t>
            </a:r>
            <a:r>
              <a:rPr lang="fr-FR" sz="2800" dirty="0"/>
              <a:t> situé dans le coin inférieur droit du document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Méthode par l’outil Page…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2AC758B-39B2-96D3-A881-0D3107E36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238" y="4822119"/>
            <a:ext cx="8409524" cy="11238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3FA589F-845B-5D2D-4230-72A020B9F2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641"/>
          <a:stretch/>
        </p:blipFill>
        <p:spPr>
          <a:xfrm>
            <a:off x="1876953" y="1473976"/>
            <a:ext cx="8438095" cy="28850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89EEE5E-305C-8204-261B-030075FACCDF}"/>
              </a:ext>
            </a:extLst>
          </p:cNvPr>
          <p:cNvSpPr txBox="1">
            <a:spLocks/>
          </p:cNvSpPr>
          <p:nvPr/>
        </p:nvSpPr>
        <p:spPr>
          <a:xfrm>
            <a:off x="272315" y="866436"/>
            <a:ext cx="11595430" cy="6075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la zone </a:t>
            </a:r>
            <a:r>
              <a:rPr lang="fr-FR" sz="2800" dirty="0">
                <a:solidFill>
                  <a:srgbClr val="FFFF00"/>
                </a:solidFill>
              </a:rPr>
              <a:t>Ajouter un en-tête </a:t>
            </a:r>
            <a:r>
              <a:rPr lang="fr-FR" sz="2800" dirty="0"/>
              <a:t>ou </a:t>
            </a:r>
            <a:r>
              <a:rPr lang="fr-FR" sz="2800" dirty="0">
                <a:solidFill>
                  <a:srgbClr val="FFFF00"/>
                </a:solidFill>
              </a:rPr>
              <a:t>Ajouter un pied de page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8BC60C4C-7879-6D96-E2D6-F67689E25BC4}"/>
              </a:ext>
            </a:extLst>
          </p:cNvPr>
          <p:cNvSpPr/>
          <p:nvPr/>
        </p:nvSpPr>
        <p:spPr>
          <a:xfrm rot="5400000">
            <a:off x="6199732" y="213562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BCE2858D-C4D9-2D6A-24EA-409CA22D67ED}"/>
              </a:ext>
            </a:extLst>
          </p:cNvPr>
          <p:cNvSpPr/>
          <p:nvPr/>
        </p:nvSpPr>
        <p:spPr>
          <a:xfrm rot="16200000" flipV="1">
            <a:off x="6199732" y="564082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94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6BEF1B-8076-ED32-DF54-14C9606FF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15" y="2121739"/>
            <a:ext cx="11647370" cy="35336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89EEE5E-305C-8204-261B-030075FACCDF}"/>
              </a:ext>
            </a:extLst>
          </p:cNvPr>
          <p:cNvSpPr txBox="1">
            <a:spLocks/>
          </p:cNvSpPr>
          <p:nvPr/>
        </p:nvSpPr>
        <p:spPr>
          <a:xfrm>
            <a:off x="272315" y="866435"/>
            <a:ext cx="11595430" cy="893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Un nouvel onglet </a:t>
            </a:r>
            <a:r>
              <a:rPr lang="fr-FR" sz="2800" dirty="0">
                <a:solidFill>
                  <a:srgbClr val="FFFF00"/>
                </a:solidFill>
              </a:rPr>
              <a:t>En-tête et pied de page </a:t>
            </a:r>
            <a:r>
              <a:rPr lang="fr-FR" sz="2800" dirty="0"/>
              <a:t>apparaît dès que l’utilisateur clique dans l’une des zones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8BC60C4C-7879-6D96-E2D6-F67689E25BC4}"/>
              </a:ext>
            </a:extLst>
          </p:cNvPr>
          <p:cNvSpPr/>
          <p:nvPr/>
        </p:nvSpPr>
        <p:spPr>
          <a:xfrm rot="5400000">
            <a:off x="8066632" y="174510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BCE2858D-C4D9-2D6A-24EA-409CA22D67ED}"/>
              </a:ext>
            </a:extLst>
          </p:cNvPr>
          <p:cNvSpPr/>
          <p:nvPr/>
        </p:nvSpPr>
        <p:spPr>
          <a:xfrm rot="10800000" flipV="1">
            <a:off x="5085307" y="457402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241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5696763-97DA-723F-409C-F3A3C3276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88" y="3085239"/>
            <a:ext cx="5177424" cy="36362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options et outils disponibles pour les 2 premières méthodes…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1369526"/>
            <a:ext cx="11595430" cy="6334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u="sng" dirty="0"/>
              <a:t>En-tête et pied de page prédéfinis</a:t>
            </a:r>
            <a:endParaRPr lang="fr-FR" sz="2800" u="sng" dirty="0">
              <a:solidFill>
                <a:srgbClr val="FFFF00"/>
              </a:solidFill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74013D7F-80F2-6710-89FC-A8D80A78A6B6}"/>
              </a:ext>
            </a:extLst>
          </p:cNvPr>
          <p:cNvSpPr txBox="1">
            <a:spLocks/>
          </p:cNvSpPr>
          <p:nvPr/>
        </p:nvSpPr>
        <p:spPr>
          <a:xfrm>
            <a:off x="298285" y="1845641"/>
            <a:ext cx="11595430" cy="1191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Microsoft Excel propose un ensemble d’en-tête et de pied de page prêts à l’emploi. Pour cela, il suffit de sélectionner l’un des choix pour obtenir immédiatement le 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DE53CA2-4C37-AC7E-0E56-E23FF2F48D31}"/>
              </a:ext>
            </a:extLst>
          </p:cNvPr>
          <p:cNvSpPr>
            <a:spLocks noChangeAspect="1"/>
          </p:cNvSpPr>
          <p:nvPr/>
        </p:nvSpPr>
        <p:spPr>
          <a:xfrm rot="5400000">
            <a:off x="8289474" y="4052537"/>
            <a:ext cx="416150" cy="443289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7F212342-9F4C-34DB-D01A-359132F51436}"/>
              </a:ext>
            </a:extLst>
          </p:cNvPr>
          <p:cNvSpPr/>
          <p:nvPr/>
        </p:nvSpPr>
        <p:spPr>
          <a:xfrm rot="10800000" flipH="1" flipV="1">
            <a:off x="3132682" y="442670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821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 uiExpand="1" build="p"/>
      <p:bldP spid="14" grpId="0" uiExpand="1" build="p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différents outils…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1369526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En cliquant sur Le bouton </a:t>
            </a:r>
            <a:r>
              <a:rPr lang="fr-FR" sz="2800" dirty="0">
                <a:solidFill>
                  <a:srgbClr val="FFFF00"/>
                </a:solidFill>
              </a:rPr>
              <a:t>En-tête personnalisé… </a:t>
            </a:r>
            <a:r>
              <a:rPr lang="fr-FR" sz="2800" dirty="0"/>
              <a:t>ou </a:t>
            </a:r>
            <a:r>
              <a:rPr lang="fr-FR" sz="2800" dirty="0">
                <a:solidFill>
                  <a:srgbClr val="FFFF00"/>
                </a:solidFill>
              </a:rPr>
              <a:t>Pied de page personnalisé…</a:t>
            </a:r>
            <a:r>
              <a:rPr lang="fr-FR" sz="2800" dirty="0"/>
              <a:t> nous obtenons différentes zones et différents outils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517CE3-64CA-DF08-5B7F-580337C666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572" y="2388846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17F841A0-2421-9D16-AEF4-4C5B51A54A07}"/>
              </a:ext>
            </a:extLst>
          </p:cNvPr>
          <p:cNvSpPr/>
          <p:nvPr/>
        </p:nvSpPr>
        <p:spPr>
          <a:xfrm rot="16200000" flipV="1">
            <a:off x="5731791" y="422680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151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 uiExpand="1" build="p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1889DD7-765F-8B9A-19A1-66A87505B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649" y="1886302"/>
            <a:ext cx="7104762" cy="33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7660FF03-C61F-32D2-9D4A-D25E5DB08E92}"/>
              </a:ext>
            </a:extLst>
          </p:cNvPr>
          <p:cNvSpPr/>
          <p:nvPr/>
        </p:nvSpPr>
        <p:spPr>
          <a:xfrm flipH="1">
            <a:off x="0" y="5250145"/>
            <a:ext cx="3409950" cy="4476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1756"/>
              <a:gd name="adj6" fmla="val -2432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Texte de l’en-tête </a:t>
            </a:r>
            <a:r>
              <a:rPr lang="fr-FR" dirty="0">
                <a:solidFill>
                  <a:srgbClr val="FFFF00"/>
                </a:solidFill>
              </a:rPr>
              <a:t>aligné à</a:t>
            </a:r>
            <a:r>
              <a:rPr lang="fr-FR" dirty="0"/>
              <a:t> </a:t>
            </a:r>
            <a:r>
              <a:rPr lang="fr-FR" dirty="0">
                <a:solidFill>
                  <a:srgbClr val="FFFF00"/>
                </a:solidFill>
              </a:rPr>
              <a:t>gauche</a:t>
            </a: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9F65FE16-80C6-F342-A1D6-88706DF2278B}"/>
              </a:ext>
            </a:extLst>
          </p:cNvPr>
          <p:cNvSpPr/>
          <p:nvPr/>
        </p:nvSpPr>
        <p:spPr>
          <a:xfrm>
            <a:off x="5870005" y="6171623"/>
            <a:ext cx="3409950" cy="4476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49202"/>
              <a:gd name="adj6" fmla="val -2124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Texte de l’en-tête </a:t>
            </a:r>
            <a:r>
              <a:rPr lang="fr-FR" dirty="0">
                <a:solidFill>
                  <a:srgbClr val="FFFF00"/>
                </a:solidFill>
              </a:rPr>
              <a:t>centré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6FF6A993-93EE-8EF7-6713-9F46C3176D0D}"/>
              </a:ext>
            </a:extLst>
          </p:cNvPr>
          <p:cNvSpPr/>
          <p:nvPr/>
        </p:nvSpPr>
        <p:spPr>
          <a:xfrm>
            <a:off x="8650950" y="5473983"/>
            <a:ext cx="3409950" cy="4476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91756"/>
              <a:gd name="adj6" fmla="val -2976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Texte de l’en-tête </a:t>
            </a:r>
            <a:r>
              <a:rPr lang="fr-FR" dirty="0">
                <a:solidFill>
                  <a:srgbClr val="FFFF00"/>
                </a:solidFill>
              </a:rPr>
              <a:t>aligné à droite</a:t>
            </a:r>
          </a:p>
        </p:txBody>
      </p:sp>
      <p:sp>
        <p:nvSpPr>
          <p:cNvPr id="14" name="Légende : flèche courbée 13">
            <a:extLst>
              <a:ext uri="{FF2B5EF4-FFF2-40B4-BE49-F238E27FC236}">
                <a16:creationId xmlns:a16="http://schemas.microsoft.com/office/drawing/2014/main" id="{5521FE69-258D-A4C1-7636-FD0D1E9BC4A9}"/>
              </a:ext>
            </a:extLst>
          </p:cNvPr>
          <p:cNvSpPr/>
          <p:nvPr/>
        </p:nvSpPr>
        <p:spPr>
          <a:xfrm flipH="1">
            <a:off x="272315" y="2425479"/>
            <a:ext cx="2118815" cy="4476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9371"/>
              <a:gd name="adj6" fmla="val -8482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Barre d’outils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4EC929-2B57-98EE-00C4-683EE89C13D6}"/>
              </a:ext>
            </a:extLst>
          </p:cNvPr>
          <p:cNvSpPr/>
          <p:nvPr/>
        </p:nvSpPr>
        <p:spPr>
          <a:xfrm>
            <a:off x="4383914" y="3365500"/>
            <a:ext cx="3388486" cy="380999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23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5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DD32B46-1CAB-AA87-19B2-2B10C07AD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3648"/>
            <a:ext cx="8209211" cy="38625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Mettre en forme le texte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E345896-3586-FDBD-0C40-5865A5ADB6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6746" y="1777844"/>
            <a:ext cx="3935254" cy="330231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2293012" y="3075356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152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67EFBE-1D32-6FD5-5E8F-A2C4D9E47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068" y="2726521"/>
            <a:ext cx="8497320" cy="399807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un numéro de page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4660043" y="4237382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8575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</a:t>
            </a:r>
            <a:r>
              <a:rPr lang="fr-FR" sz="2800" dirty="0">
                <a:solidFill>
                  <a:srgbClr val="FFFF00"/>
                </a:solidFill>
              </a:rPr>
              <a:t>&amp;[Page] </a:t>
            </a:r>
            <a:r>
              <a:rPr lang="fr-FR" sz="2800" dirty="0"/>
              <a:t>qui apparaît après avoir cliqué sur l’outil, sera remplacé automatiquement lors de l’impression par le numéro de la page courante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9468649-111A-8E35-551E-CF8B5EC9DE7E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699355" y="4823091"/>
            <a:ext cx="359146" cy="102428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40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E8ABA7B-0D5E-2BF0-1EB7-3D5907A09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055" y="3010716"/>
            <a:ext cx="7885890" cy="37103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le nombre de pages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049149" y="4420924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8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</a:t>
            </a:r>
            <a:r>
              <a:rPr lang="fr-FR" sz="2800" dirty="0">
                <a:solidFill>
                  <a:srgbClr val="FFFF00"/>
                </a:solidFill>
              </a:rPr>
              <a:t>&amp;[Pages] </a:t>
            </a:r>
            <a:r>
              <a:rPr lang="fr-FR" sz="2800" dirty="0"/>
              <a:t>qui apparaît après avoir cliqué sur l’outil, sera remplacé automatiquement lors de l’impression par le nombre total de pages du document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1AE467B-87C9-B326-ED0D-4E7C1DFC809B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730160" y="4930096"/>
            <a:ext cx="359146" cy="102428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908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132AD28-0CFB-5A8C-C32D-22A9626DA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507" y="2920237"/>
            <a:ext cx="8078985" cy="3801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la date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477166" y="4353083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8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</a:t>
            </a:r>
            <a:r>
              <a:rPr lang="fr-FR" sz="2800" dirty="0">
                <a:solidFill>
                  <a:srgbClr val="FFFF00"/>
                </a:solidFill>
              </a:rPr>
              <a:t>&amp;[Date] </a:t>
            </a:r>
            <a:r>
              <a:rPr lang="fr-FR" sz="2800" dirty="0"/>
              <a:t>qui apparaît après avoir cliqué sur l’outil, sera remplacé automatiquement lors de l’impression par la date </a:t>
            </a:r>
            <a:r>
              <a:rPr lang="fr-FR" sz="2800" dirty="0">
                <a:solidFill>
                  <a:srgbClr val="FFFF00"/>
                </a:solidFill>
              </a:rPr>
              <a:t>« système »</a:t>
            </a:r>
            <a:r>
              <a:rPr lang="fr-FR" sz="2800" dirty="0"/>
              <a:t>, date qui évoluera automatiquement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D5A9929-C75E-4EBC-9D3F-971014013F3C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730160" y="4891184"/>
            <a:ext cx="359146" cy="102428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00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F00E20B-A84D-2DC8-B685-66D18E263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508" y="2897701"/>
            <a:ext cx="8078985" cy="3801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l’heure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798183" y="4353083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8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</a:t>
            </a:r>
            <a:r>
              <a:rPr lang="fr-FR" sz="2800" dirty="0">
                <a:solidFill>
                  <a:srgbClr val="FFFF00"/>
                </a:solidFill>
              </a:rPr>
              <a:t>&amp;[Heure] </a:t>
            </a:r>
            <a:r>
              <a:rPr lang="fr-FR" sz="2800" dirty="0"/>
              <a:t>qui apparaît après avoir cliqué sur l’outil, sera remplacé automatiquement lors de l’impression par l’heure </a:t>
            </a:r>
            <a:r>
              <a:rPr lang="fr-FR" sz="2800" dirty="0">
                <a:solidFill>
                  <a:srgbClr val="FFFF00"/>
                </a:solidFill>
              </a:rPr>
              <a:t>« système »</a:t>
            </a:r>
            <a:r>
              <a:rPr lang="fr-FR" sz="2800" dirty="0"/>
              <a:t>, heure qui évoluera automatiquement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C15AE85-691A-F818-E765-44BE49B7FE9E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730160" y="4881456"/>
            <a:ext cx="359146" cy="102428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37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3EC1192-2507-1021-AB75-7AC732536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262" y="2897701"/>
            <a:ext cx="8078985" cy="3801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le chemin du fichier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6235924" y="4353083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8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</a:t>
            </a:r>
            <a:r>
              <a:rPr lang="fr-FR" sz="2800" dirty="0">
                <a:solidFill>
                  <a:srgbClr val="FFFF00"/>
                </a:solidFill>
              </a:rPr>
              <a:t>&amp;[Chemin d'accès]&amp;[Fichier] </a:t>
            </a:r>
            <a:r>
              <a:rPr lang="fr-FR" sz="2800" dirty="0"/>
              <a:t>qui apparaît après avoir cliqué sur l’outil, sera remplacé automatiquement lors de l’impression par le chemin complet dans lequel est enregistré le document ainsi que le nom du document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C7F0F91-9B37-AA27-7A23-540C4E404903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734844" y="4158186"/>
            <a:ext cx="359146" cy="2470826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42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F275705-CD53-F72B-3823-B2D04EEF2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381" y="2897701"/>
            <a:ext cx="8126882" cy="38237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le nom du fichier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6556939" y="4353083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8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</a:t>
            </a:r>
            <a:r>
              <a:rPr lang="fr-FR" sz="2800" dirty="0">
                <a:solidFill>
                  <a:srgbClr val="FFFF00"/>
                </a:solidFill>
              </a:rPr>
              <a:t>&amp;[Fichier] </a:t>
            </a:r>
            <a:r>
              <a:rPr lang="fr-FR" sz="2800" dirty="0"/>
              <a:t>qui apparaît après avoir cliqué sur l’outil, sera remplacé automatiquement lors de l’impression par le nom du document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7EFBB2A-1AB8-E460-4197-66A7B9C98781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710704" y="4881456"/>
            <a:ext cx="359146" cy="102428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837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7C4A7CC-6F7B-2406-2EFE-C660B63CC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779" y="2897701"/>
            <a:ext cx="8126882" cy="38237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le nom de la feuille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6868226" y="4353083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8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</a:t>
            </a:r>
            <a:r>
              <a:rPr lang="fr-FR" sz="2800" dirty="0">
                <a:solidFill>
                  <a:srgbClr val="FFFF00"/>
                </a:solidFill>
              </a:rPr>
              <a:t>&amp;[Onglet] </a:t>
            </a:r>
            <a:r>
              <a:rPr lang="fr-FR" sz="2800" dirty="0"/>
              <a:t>qui apparaît après avoir cliqué sur l’outil, sera remplacé automatiquement lors de l’impression par le nom de la feuille active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CF80FC3-DFD4-A2A3-4EA3-4A38F13605A0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710704" y="4881456"/>
            <a:ext cx="359146" cy="102428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655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38BD3A0-9533-FC59-FDA1-4A5916912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9" y="3635375"/>
            <a:ext cx="4476819" cy="28261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C51181-5659-F6F8-71F2-9AFF0CCF5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059" y="3487296"/>
            <a:ext cx="6635942" cy="3122273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Insérer une image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11D2A81-ECDD-0892-F3B8-CA412EF37A5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8988857" y="4669647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82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fr-FR" sz="2800" dirty="0"/>
              <a:t>La boite de dialogue </a:t>
            </a:r>
            <a:r>
              <a:rPr lang="fr-FR" sz="2800" dirty="0">
                <a:solidFill>
                  <a:srgbClr val="FFFF00"/>
                </a:solidFill>
              </a:rPr>
              <a:t>Insertion d’images </a:t>
            </a:r>
            <a:r>
              <a:rPr lang="fr-FR" sz="2800" dirty="0"/>
              <a:t>apparaît après avoir cliqué sur l’outil. Une fois l’image sélectionnée, le code </a:t>
            </a:r>
            <a:r>
              <a:rPr lang="fr-FR" sz="2800" dirty="0">
                <a:solidFill>
                  <a:srgbClr val="FFFF00"/>
                </a:solidFill>
              </a:rPr>
              <a:t>&amp;[Image] </a:t>
            </a:r>
            <a:r>
              <a:rPr lang="fr-FR" sz="2800" dirty="0"/>
              <a:t>apparaît et sera remplacé automatiquement lors de l’impression par l’image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2042179-EAA9-FA09-0D16-CDDC7C73CAC4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7738384" y="5100879"/>
            <a:ext cx="311284" cy="887782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388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17" grpId="0" animBg="1"/>
      <p:bldP spid="9" grpId="0" uiExpand="1" build="p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534AC56-3E0F-1302-8D6E-A5B09EE91AA0}"/>
              </a:ext>
            </a:extLst>
          </p:cNvPr>
          <p:cNvSpPr txBox="1">
            <a:spLocks/>
          </p:cNvSpPr>
          <p:nvPr/>
        </p:nvSpPr>
        <p:spPr>
          <a:xfrm>
            <a:off x="272315" y="962328"/>
            <a:ext cx="11595430" cy="51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Mettre en forme l’image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671209" y="1494394"/>
            <a:ext cx="11520791" cy="1200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fr-FR" sz="2800" dirty="0"/>
              <a:t>Une boite de dialogue </a:t>
            </a:r>
            <a:r>
              <a:rPr lang="fr-FR" sz="2800" dirty="0">
                <a:solidFill>
                  <a:srgbClr val="FFFF00"/>
                </a:solidFill>
              </a:rPr>
              <a:t>Format de l’image </a:t>
            </a:r>
            <a:r>
              <a:rPr lang="fr-FR" sz="2800" dirty="0"/>
              <a:t>apparaît après avoir cliqué sur cet outil et que si une image a été insérée au préalable. Il devient alors possible de modifier par exemple, ses dimensions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0F96E3-A03A-F9D9-4902-607CE5EFC5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1393" y="3013559"/>
            <a:ext cx="7509215" cy="353315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57847B9-67A6-613B-078B-D991B2AC1AA7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7481070" y="4311782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308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 build="p"/>
      <p:bldP spid="9" grpId="0" uiExpand="1" build="p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F92CB98-14D1-52C5-A99F-8576587B7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08" y="2065313"/>
            <a:ext cx="4860000" cy="43866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195819F-9723-A8A0-A431-6E28C696000A}"/>
              </a:ext>
            </a:extLst>
          </p:cNvPr>
          <p:cNvSpPr txBox="1">
            <a:spLocks/>
          </p:cNvSpPr>
          <p:nvPr/>
        </p:nvSpPr>
        <p:spPr>
          <a:xfrm>
            <a:off x="272315" y="783882"/>
            <a:ext cx="11595430" cy="85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B22D6C5-5999-D4E9-13AF-3F6FEC444AD5}"/>
              </a:ext>
            </a:extLst>
          </p:cNvPr>
          <p:cNvSpPr txBox="1">
            <a:spLocks/>
          </p:cNvSpPr>
          <p:nvPr/>
        </p:nvSpPr>
        <p:spPr>
          <a:xfrm>
            <a:off x="540109" y="1085832"/>
            <a:ext cx="11520791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fr-FR" sz="2800" dirty="0"/>
              <a:t>La boite de dialogue </a:t>
            </a:r>
            <a:r>
              <a:rPr lang="fr-FR" sz="2800" dirty="0">
                <a:solidFill>
                  <a:srgbClr val="FFFF00"/>
                </a:solidFill>
              </a:rPr>
              <a:t>Format de l’image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F07F028-74B7-13FE-29A7-81186D2BC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045" y="2065313"/>
            <a:ext cx="4860000" cy="43866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76E5899A-E56D-09E0-1CD7-C6C2E31EB37E}"/>
              </a:ext>
            </a:extLst>
          </p:cNvPr>
          <p:cNvSpPr txBox="1">
            <a:spLocks/>
          </p:cNvSpPr>
          <p:nvPr/>
        </p:nvSpPr>
        <p:spPr>
          <a:xfrm>
            <a:off x="540108" y="1573469"/>
            <a:ext cx="2631109" cy="4338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fr-FR" sz="2400" dirty="0"/>
              <a:t>Onglet </a:t>
            </a:r>
            <a:r>
              <a:rPr lang="fr-FR" sz="2400" dirty="0">
                <a:solidFill>
                  <a:srgbClr val="FFFF00"/>
                </a:solidFill>
              </a:rPr>
              <a:t>Dimension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2D032DB-C967-0E04-75F5-346535337B50}"/>
              </a:ext>
            </a:extLst>
          </p:cNvPr>
          <p:cNvSpPr txBox="1">
            <a:spLocks/>
          </p:cNvSpPr>
          <p:nvPr/>
        </p:nvSpPr>
        <p:spPr>
          <a:xfrm>
            <a:off x="6070030" y="1607474"/>
            <a:ext cx="2631109" cy="4338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fr-FR" sz="2400" dirty="0"/>
              <a:t>Onglet </a:t>
            </a:r>
            <a:r>
              <a:rPr lang="fr-FR" sz="2400" dirty="0">
                <a:solidFill>
                  <a:srgbClr val="FFFF00"/>
                </a:solidFill>
              </a:rPr>
              <a:t>Image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9FB8627C-AFDD-E901-0EAC-7F00D2BAC205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7169766" y="2207847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60DBD78B-66FE-1B24-AC5F-C469543D19C7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06753" y="2182685"/>
            <a:ext cx="302401" cy="3221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200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0" grpId="0" uiExpand="1" build="p"/>
      <p:bldP spid="11" grpId="0" uiExpand="1" build="p"/>
      <p:bldP spid="12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Quelques exemples…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54EAC9-1F01-EAC7-E071-2925937DD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502" y="1369526"/>
            <a:ext cx="6211274" cy="29224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3427CB-EFAA-BAAD-5AF5-B0A61F650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6015" y="4483240"/>
            <a:ext cx="9513590" cy="21023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Flèche : courbe vers la gauche 14">
            <a:extLst>
              <a:ext uri="{FF2B5EF4-FFF2-40B4-BE49-F238E27FC236}">
                <a16:creationId xmlns:a16="http://schemas.microsoft.com/office/drawing/2014/main" id="{157C8180-D601-36E3-6067-E05E69CA4F5D}"/>
              </a:ext>
            </a:extLst>
          </p:cNvPr>
          <p:cNvSpPr/>
          <p:nvPr/>
        </p:nvSpPr>
        <p:spPr>
          <a:xfrm>
            <a:off x="7704306" y="3244175"/>
            <a:ext cx="1235413" cy="2102386"/>
          </a:xfrm>
          <a:prstGeom prst="curved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3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EN-TÊTE – PIED DE PAGE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Quelques exemples…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99ACC8-BD0E-E337-73E0-1BE323BA7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16" y="4708187"/>
            <a:ext cx="10629884" cy="200215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5CE257-446B-34E4-674A-EA82BC0386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562" y="1508075"/>
            <a:ext cx="6412470" cy="301712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courbe vers la gauche 9">
            <a:extLst>
              <a:ext uri="{FF2B5EF4-FFF2-40B4-BE49-F238E27FC236}">
                <a16:creationId xmlns:a16="http://schemas.microsoft.com/office/drawing/2014/main" id="{528A78CF-4AFA-95D7-960E-AAF7E12F6C62}"/>
              </a:ext>
            </a:extLst>
          </p:cNvPr>
          <p:cNvSpPr/>
          <p:nvPr/>
        </p:nvSpPr>
        <p:spPr>
          <a:xfrm>
            <a:off x="7130375" y="3696511"/>
            <a:ext cx="1507788" cy="2762654"/>
          </a:xfrm>
          <a:prstGeom prst="curvedLef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89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2453</TotalTime>
  <Words>888</Words>
  <Application>Microsoft Office PowerPoint</Application>
  <PresentationFormat>Grand écran</PresentationFormat>
  <Paragraphs>144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364</cp:revision>
  <dcterms:created xsi:type="dcterms:W3CDTF">2022-09-28T14:03:26Z</dcterms:created>
  <dcterms:modified xsi:type="dcterms:W3CDTF">2023-04-18T07:57:47Z</dcterms:modified>
</cp:coreProperties>
</file>