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1" r:id="rId2"/>
    <p:sldId id="260" r:id="rId3"/>
    <p:sldId id="273" r:id="rId4"/>
    <p:sldId id="272" r:id="rId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AFC1D57A-0974-4EA4-BF2F-A03B179D729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</a:p>
      </dgm:t>
    </dgm:pt>
    <dgm:pt modelId="{905E5E64-3067-47FE-8D54-8424A85664FB}" type="parTrans" cxnId="{AD2A891E-9F45-4D0D-8D2A-735956A3D946}">
      <dgm:prSet/>
      <dgm:spPr/>
      <dgm:t>
        <a:bodyPr/>
        <a:lstStyle/>
        <a:p>
          <a:endParaRPr lang="fr-FR"/>
        </a:p>
      </dgm:t>
    </dgm:pt>
    <dgm:pt modelId="{DF9D085B-D822-4005-B5E6-E80BCCBA3703}" type="sibTrans" cxnId="{AD2A891E-9F45-4D0D-8D2A-735956A3D946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5E630C3A-2CE2-44BA-AAB0-92903B7CCFC9}" type="pres">
      <dgm:prSet presAssocID="{80EFB54F-1AC8-40D9-981D-4C85160A5799}" presName="sibTrans" presStyleCnt="0"/>
      <dgm:spPr/>
    </dgm:pt>
    <dgm:pt modelId="{744A122C-98D8-46B3-83E6-FB088F48838C}" type="pres">
      <dgm:prSet presAssocID="{AFC1D57A-0974-4EA4-BF2F-A03B179D729F}" presName="compNode" presStyleCnt="0"/>
      <dgm:spPr/>
    </dgm:pt>
    <dgm:pt modelId="{7AF8A29E-6E79-43FE-B6F7-741C1B4763E0}" type="pres">
      <dgm:prSet presAssocID="{AFC1D57A-0974-4EA4-BF2F-A03B179D729F}" presName="bgRect" presStyleLbl="bgShp" presStyleIdx="2" presStyleCnt="3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8B8F870-2E26-4F63-B9FF-E69C4D43D338}" type="pres">
      <dgm:prSet presAssocID="{AFC1D57A-0974-4EA4-BF2F-A03B179D729F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1068C4AC-E6A8-4D7C-9338-7C1CFADF53D5}" type="pres">
      <dgm:prSet presAssocID="{AFC1D57A-0974-4EA4-BF2F-A03B179D729F}" presName="spaceRect" presStyleCnt="0"/>
      <dgm:spPr/>
    </dgm:pt>
    <dgm:pt modelId="{F7E976F2-9312-4CE1-9716-BB553032C764}" type="pres">
      <dgm:prSet presAssocID="{AFC1D57A-0974-4EA4-BF2F-A03B179D729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D2A891E-9F45-4D0D-8D2A-735956A3D946}" srcId="{162F69A6-0780-49EA-A6A8-3965C12489B2}" destId="{AFC1D57A-0974-4EA4-BF2F-A03B179D729F}" srcOrd="2" destOrd="0" parTransId="{905E5E64-3067-47FE-8D54-8424A85664FB}" sibTransId="{DF9D085B-D822-4005-B5E6-E80BCCBA3703}"/>
    <dgm:cxn modelId="{B3A95733-313E-40A7-B815-E76B0226C2C3}" type="presOf" srcId="{AFC1D57A-0974-4EA4-BF2F-A03B179D729F}" destId="{F7E976F2-9312-4CE1-9716-BB553032C76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F1BF32B7-D604-4AF2-915F-C94C9A1985CC}" type="presParOf" srcId="{05261D3E-3CC7-4C85-9E09-D67FC777908C}" destId="{5E630C3A-2CE2-44BA-AAB0-92903B7CCFC9}" srcOrd="3" destOrd="0" presId="urn:microsoft.com/office/officeart/2018/2/layout/IconVerticalSolidList#1"/>
    <dgm:cxn modelId="{38EF5353-5F0F-4C89-AD88-739590193C5F}" type="presParOf" srcId="{05261D3E-3CC7-4C85-9E09-D67FC777908C}" destId="{744A122C-98D8-46B3-83E6-FB088F48838C}" srcOrd="4" destOrd="0" presId="urn:microsoft.com/office/officeart/2018/2/layout/IconVerticalSolidList#1"/>
    <dgm:cxn modelId="{A85A8DAF-FFE9-4B02-8462-362DA3121722}" type="presParOf" srcId="{744A122C-98D8-46B3-83E6-FB088F48838C}" destId="{7AF8A29E-6E79-43FE-B6F7-741C1B4763E0}" srcOrd="0" destOrd="0" presId="urn:microsoft.com/office/officeart/2018/2/layout/IconVerticalSolidList#1"/>
    <dgm:cxn modelId="{B2DC8E0C-CA6F-477B-99D5-730536FAACA4}" type="presParOf" srcId="{744A122C-98D8-46B3-83E6-FB088F48838C}" destId="{88B8F870-2E26-4F63-B9FF-E69C4D43D338}" srcOrd="1" destOrd="0" presId="urn:microsoft.com/office/officeart/2018/2/layout/IconVerticalSolidList#1"/>
    <dgm:cxn modelId="{00060F0A-5046-492E-868B-F300DA14B08E}" type="presParOf" srcId="{744A122C-98D8-46B3-83E6-FB088F48838C}" destId="{1068C4AC-E6A8-4D7C-9338-7C1CFADF53D5}" srcOrd="2" destOrd="0" presId="urn:microsoft.com/office/officeart/2018/2/layout/IconVerticalSolidList#1"/>
    <dgm:cxn modelId="{80CEC375-5862-4F4B-AA84-084C20B033EC}" type="presParOf" srcId="{744A122C-98D8-46B3-83E6-FB088F48838C}" destId="{F7E976F2-9312-4CE1-9716-BB553032C764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2137664"/>
        <a:ext cx="4816796" cy="1709546"/>
      </dsp:txXfrm>
    </dsp:sp>
    <dsp:sp modelId="{7AF8A29E-6E79-43FE-B6F7-741C1B4763E0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F870-2E26-4F63-B9FF-E69C4D43D338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976F2-9312-4CE1-9716-BB553032C764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25/01/2023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25/01/2023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383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09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4193402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DROITE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2583780"/>
            <a:ext cx="11132976" cy="1690441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600" dirty="0"/>
              <a:t>La fonction </a:t>
            </a:r>
            <a:r>
              <a:rPr lang="fr-FR" sz="3600" dirty="0">
                <a:solidFill>
                  <a:srgbClr val="FFFF00"/>
                </a:solidFill>
              </a:rPr>
              <a:t>DROITE</a:t>
            </a:r>
            <a:r>
              <a:rPr lang="fr-FR" sz="3600" dirty="0"/>
              <a:t> permet d’extraire un nombre de caractères à la droite d'une chaîne de caractères présente dans une cellule.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DROITE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445968"/>
            <a:ext cx="11132976" cy="976219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La fonction </a:t>
            </a:r>
            <a:r>
              <a:rPr lang="fr-FR" sz="3200" dirty="0">
                <a:solidFill>
                  <a:srgbClr val="FFFF00"/>
                </a:solidFill>
              </a:rPr>
              <a:t>DROITE</a:t>
            </a:r>
            <a:r>
              <a:rPr lang="fr-FR" sz="3200" dirty="0"/>
              <a:t> comporte un argument obligatoire </a:t>
            </a:r>
            <a:r>
              <a:rPr lang="fr-FR" sz="3200" dirty="0">
                <a:solidFill>
                  <a:srgbClr val="FFFF00"/>
                </a:solidFill>
              </a:rPr>
              <a:t>Texte</a:t>
            </a:r>
            <a:r>
              <a:rPr lang="fr-FR" sz="3200" dirty="0"/>
              <a:t> et un argument optionnel </a:t>
            </a:r>
            <a:r>
              <a:rPr lang="fr-FR" sz="3200" dirty="0">
                <a:solidFill>
                  <a:srgbClr val="FFFF00"/>
                </a:solidFill>
              </a:rPr>
              <a:t>No_car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DROITE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Arguments…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2547844"/>
            <a:ext cx="11132976" cy="976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Si l’argument </a:t>
            </a:r>
            <a:r>
              <a:rPr lang="fr-FR" sz="3200" dirty="0">
                <a:solidFill>
                  <a:srgbClr val="FFFF00"/>
                </a:solidFill>
              </a:rPr>
              <a:t>No_car </a:t>
            </a:r>
            <a:r>
              <a:rPr lang="fr-FR" sz="3200" dirty="0"/>
              <a:t>n’est pas renseigné, Excel prendra la valeur par défaut </a:t>
            </a:r>
            <a:r>
              <a:rPr lang="fr-FR" sz="3200" dirty="0">
                <a:solidFill>
                  <a:srgbClr val="FFFF00"/>
                </a:solidFill>
              </a:rPr>
              <a:t>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BC2054-2FC9-7189-5884-86E0A6E4BB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1624" y="3322933"/>
            <a:ext cx="6148751" cy="324953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018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D52F7E9-5E5B-D5E8-AE74-60117426F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76" y="1871477"/>
            <a:ext cx="10802048" cy="383504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DROITE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5DA91267-1879-B2DE-4818-342167E17E2E}"/>
              </a:ext>
            </a:extLst>
          </p:cNvPr>
          <p:cNvSpPr/>
          <p:nvPr/>
        </p:nvSpPr>
        <p:spPr>
          <a:xfrm>
            <a:off x="5648527" y="306408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20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4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2113</TotalTime>
  <Words>83</Words>
  <Application>Microsoft Office PowerPoint</Application>
  <PresentationFormat>Grand écran</PresentationFormat>
  <Paragraphs>22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200</cp:revision>
  <dcterms:created xsi:type="dcterms:W3CDTF">2022-09-28T14:03:26Z</dcterms:created>
  <dcterms:modified xsi:type="dcterms:W3CDTF">2023-01-25T09:47:26Z</dcterms:modified>
</cp:coreProperties>
</file>