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6" r:id="rId2"/>
    <p:sldId id="273" r:id="rId3"/>
    <p:sldId id="282" r:id="rId4"/>
    <p:sldId id="285" r:id="rId5"/>
    <p:sldId id="284" r:id="rId6"/>
    <p:sldId id="286" r:id="rId7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 une feuille à l’aide de la souris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 une feuille par menu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 une feuille par un clic droit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 une feuille à l’aide de la souris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 une feuille par menu</a:t>
          </a:r>
        </a:p>
      </dsp:txBody>
      <dsp:txXfrm>
        <a:off x="1974526" y="2137664"/>
        <a:ext cx="4816796" cy="1709546"/>
      </dsp:txXfrm>
    </dsp:sp>
    <dsp:sp modelId="{C99E6739-B8D0-4435-82C4-C47B3E1F2EBD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Copier une feuille par un clic droit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71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10338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0755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39321"/>
              </p:ext>
            </p:extLst>
          </p:nvPr>
        </p:nvGraphicFramePr>
        <p:xfrm>
          <a:off x="5419332" y="23347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8A74FD-B6B3-9507-F1DE-D57392AF340A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D1D0EC-F5B3-6ECC-BE75-CDCF97D0DF18}"/>
              </a:ext>
            </a:extLst>
          </p:cNvPr>
          <p:cNvSpPr txBox="1"/>
          <p:nvPr/>
        </p:nvSpPr>
        <p:spPr>
          <a:xfrm>
            <a:off x="0" y="4389667"/>
            <a:ext cx="5399055" cy="117137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Copier une feuille dans un classeur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328CE-51F2-BE6C-3F28-A917BA529E1A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76BA232-9A87-4AC6-0B24-35E75B99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4021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3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F72FD2F-E9FB-B59D-57C5-84FCC69E0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200" y="3490719"/>
            <a:ext cx="4950406" cy="183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13B270F-8C32-6D1C-E331-26DE92D64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90" y="3520859"/>
            <a:ext cx="4781821" cy="183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Copier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435376" y="1418538"/>
            <a:ext cx="10806404" cy="17605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Effectuer un </a:t>
            </a:r>
            <a:r>
              <a:rPr lang="fr-FR" sz="3200" dirty="0">
                <a:solidFill>
                  <a:srgbClr val="FFFF00"/>
                </a:solidFill>
              </a:rPr>
              <a:t>CTRL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cliquer-glisser</a:t>
            </a:r>
            <a:r>
              <a:rPr lang="fr-FR" sz="3200" dirty="0"/>
              <a:t> sur la feuille à copier et lâcher le bouton de la souris lorsque la nouvelle position est atteinte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86CF465-519B-3967-B0C9-12369686924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Copier une feuille à l’aide de la souris...</a:t>
            </a:r>
          </a:p>
        </p:txBody>
      </p:sp>
      <p:pic>
        <p:nvPicPr>
          <p:cNvPr id="3" name="Graphique 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E74DE6F-2C93-0FF7-906C-1E0F6677A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6B5CAC26-405F-1814-ACA6-B661AA3E0DE0}"/>
              </a:ext>
            </a:extLst>
          </p:cNvPr>
          <p:cNvSpPr/>
          <p:nvPr/>
        </p:nvSpPr>
        <p:spPr>
          <a:xfrm>
            <a:off x="2864499" y="5066522"/>
            <a:ext cx="6158204" cy="1314728"/>
          </a:xfrm>
          <a:custGeom>
            <a:avLst/>
            <a:gdLst>
              <a:gd name="connsiteX0" fmla="*/ 0 w 7417837"/>
              <a:gd name="connsiteY0" fmla="*/ 0 h 1073021"/>
              <a:gd name="connsiteX1" fmla="*/ 3508311 w 7417837"/>
              <a:gd name="connsiteY1" fmla="*/ 1073021 h 1073021"/>
              <a:gd name="connsiteX2" fmla="*/ 7417837 w 7417837"/>
              <a:gd name="connsiteY2" fmla="*/ 0 h 1073021"/>
              <a:gd name="connsiteX3" fmla="*/ 7417837 w 7417837"/>
              <a:gd name="connsiteY3" fmla="*/ 0 h 10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7837" h="1073021">
                <a:moveTo>
                  <a:pt x="0" y="0"/>
                </a:moveTo>
                <a:cubicBezTo>
                  <a:pt x="1136002" y="536510"/>
                  <a:pt x="2272005" y="1073021"/>
                  <a:pt x="3508311" y="1073021"/>
                </a:cubicBezTo>
                <a:cubicBezTo>
                  <a:pt x="4744617" y="1073021"/>
                  <a:pt x="7417837" y="0"/>
                  <a:pt x="7417837" y="0"/>
                </a:cubicBezTo>
                <a:lnTo>
                  <a:pt x="7417837" y="0"/>
                </a:lnTo>
              </a:path>
            </a:pathLst>
          </a:custGeom>
          <a:noFill/>
          <a:ln w="3810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417D9D-E936-46BE-557E-0FFF8710D09A}"/>
              </a:ext>
            </a:extLst>
          </p:cNvPr>
          <p:cNvSpPr txBox="1"/>
          <p:nvPr/>
        </p:nvSpPr>
        <p:spPr>
          <a:xfrm>
            <a:off x="3183312" y="4597879"/>
            <a:ext cx="48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" grpId="0"/>
      <p:bldP spid="28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3899C2C-FA19-B285-1768-4F2F2DCA0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142" y="2805382"/>
            <a:ext cx="8920262" cy="38821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Copier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Copier une feuille par menu…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04825" y="1299136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l’onglet de feuille à copier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/>
          <p:nvPr/>
        </p:nvSpPr>
        <p:spPr>
          <a:xfrm rot="5400000">
            <a:off x="2310504" y="2525085"/>
            <a:ext cx="328572" cy="33870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A4ACECC-35AC-BAEB-B499-C8FF53EA261D}"/>
              </a:ext>
            </a:extLst>
          </p:cNvPr>
          <p:cNvSpPr>
            <a:spLocks noChangeAspect="1"/>
          </p:cNvSpPr>
          <p:nvPr/>
        </p:nvSpPr>
        <p:spPr>
          <a:xfrm>
            <a:off x="9191693" y="3377230"/>
            <a:ext cx="216000" cy="216000"/>
          </a:xfrm>
          <a:prstGeom prst="ellipse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657E82-BACB-BB44-8A9E-DD91B8653046}"/>
              </a:ext>
            </a:extLst>
          </p:cNvPr>
          <p:cNvSpPr txBox="1">
            <a:spLocks/>
          </p:cNvSpPr>
          <p:nvPr/>
        </p:nvSpPr>
        <p:spPr>
          <a:xfrm>
            <a:off x="504825" y="1700828"/>
            <a:ext cx="11373044" cy="895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Accueil, </a:t>
            </a:r>
            <a:r>
              <a:rPr lang="fr-FR" sz="2800" dirty="0"/>
              <a:t>dérouler l’outil </a:t>
            </a:r>
            <a:r>
              <a:rPr lang="fr-FR" sz="2800" dirty="0">
                <a:solidFill>
                  <a:srgbClr val="FFFF00"/>
                </a:solidFill>
              </a:rPr>
              <a:t>Format </a:t>
            </a:r>
            <a:r>
              <a:rPr lang="fr-FR" sz="2800" dirty="0"/>
              <a:t>puis cliquer sur </a:t>
            </a:r>
            <a:r>
              <a:rPr lang="fr-FR" sz="2800" dirty="0">
                <a:solidFill>
                  <a:srgbClr val="FFFF00"/>
                </a:solidFill>
              </a:rPr>
              <a:t>Déplacer ou copier une feuille…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30116C-E8F4-CF16-7F0E-7A5A216A606D}"/>
              </a:ext>
            </a:extLst>
          </p:cNvPr>
          <p:cNvSpPr>
            <a:spLocks noChangeAspect="1"/>
          </p:cNvSpPr>
          <p:nvPr/>
        </p:nvSpPr>
        <p:spPr>
          <a:xfrm>
            <a:off x="8826500" y="5521325"/>
            <a:ext cx="1527175" cy="19367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9" grpId="0" animBg="1"/>
      <p:bldP spid="3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83ABA5-16F5-AF72-8E8F-1932CEFF6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976" y="2408684"/>
            <a:ext cx="3448049" cy="35269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Copier une feuille dans un classeur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58172" y="1100832"/>
            <a:ext cx="10806404" cy="927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la position souhaitée, cocher la rubrique </a:t>
            </a:r>
            <a:r>
              <a:rPr lang="fr-FR" sz="3200" dirty="0">
                <a:solidFill>
                  <a:srgbClr val="FFFF00"/>
                </a:solidFill>
              </a:rPr>
              <a:t>Créer une copie</a:t>
            </a:r>
            <a:r>
              <a:rPr lang="fr-FR" sz="3200" dirty="0"/>
              <a:t>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3759976" y="4896206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7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1B312D8-E462-0875-6324-A756A8165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879" y="2241889"/>
            <a:ext cx="5536394" cy="41467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Copier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Copier une feuille par un clic droit (menu contextuel)…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58199" y="1307019"/>
            <a:ext cx="11481375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</a:t>
            </a:r>
            <a:r>
              <a:rPr lang="fr-FR" sz="3200" dirty="0">
                <a:solidFill>
                  <a:srgbClr val="FFFF00"/>
                </a:solidFill>
              </a:rPr>
              <a:t>droit</a:t>
            </a:r>
            <a:r>
              <a:rPr lang="fr-FR" sz="3200" dirty="0"/>
              <a:t> sur la feuille à copier puis sur </a:t>
            </a:r>
            <a:r>
              <a:rPr lang="fr-FR" sz="3200" dirty="0">
                <a:solidFill>
                  <a:srgbClr val="FFFF00"/>
                </a:solidFill>
              </a:rPr>
              <a:t>Déplacer ou copier…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1B4E5FA-F60D-33AC-B8F5-3D4181616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173199-D974-4E22-7CE5-5B5406ED59D0}"/>
              </a:ext>
            </a:extLst>
          </p:cNvPr>
          <p:cNvSpPr/>
          <p:nvPr/>
        </p:nvSpPr>
        <p:spPr>
          <a:xfrm>
            <a:off x="5456242" y="3682263"/>
            <a:ext cx="2478083" cy="29401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FAF7848-7230-E637-E7B7-6B52BCACC9A4}"/>
              </a:ext>
            </a:extLst>
          </p:cNvPr>
          <p:cNvSpPr/>
          <p:nvPr/>
        </p:nvSpPr>
        <p:spPr>
          <a:xfrm>
            <a:off x="4984770" y="3633719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E83ABA5-16F5-AF72-8E8F-1932CEFF6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976" y="2408684"/>
            <a:ext cx="3448049" cy="35269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Copier une feuille dans un classeur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58172" y="1100832"/>
            <a:ext cx="10806404" cy="927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la position souhaitée, cocher la rubrique </a:t>
            </a:r>
            <a:r>
              <a:rPr lang="fr-FR" sz="3200" dirty="0">
                <a:solidFill>
                  <a:srgbClr val="FFFF00"/>
                </a:solidFill>
              </a:rPr>
              <a:t>Créer une copie</a:t>
            </a:r>
            <a:r>
              <a:rPr lang="fr-FR" sz="3200" dirty="0"/>
              <a:t>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3759976" y="4896206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3536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2591</TotalTime>
  <Words>193</Words>
  <Application>Microsoft Office PowerPoint</Application>
  <PresentationFormat>Grand écran</PresentationFormat>
  <Paragraphs>31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298</cp:revision>
  <dcterms:created xsi:type="dcterms:W3CDTF">2022-09-28T14:03:26Z</dcterms:created>
  <dcterms:modified xsi:type="dcterms:W3CDTF">2023-04-03T12:06:07Z</dcterms:modified>
</cp:coreProperties>
</file>