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71" r:id="rId2"/>
    <p:sldId id="260" r:id="rId3"/>
    <p:sldId id="289" r:id="rId4"/>
    <p:sldId id="273" r:id="rId5"/>
    <p:sldId id="290" r:id="rId6"/>
    <p:sldId id="292" r:id="rId7"/>
    <p:sldId id="293" r:id="rId8"/>
    <p:sldId id="294" r:id="rId9"/>
    <p:sldId id="295" r:id="rId10"/>
    <p:sldId id="296" r:id="rId11"/>
    <p:sldId id="297" r:id="rId12"/>
    <p:sldId id="298" r:id="rId13"/>
    <p:sldId id="299" r:id="rId14"/>
    <p:sldId id="300" r:id="rId15"/>
    <p:sldId id="301" r:id="rId16"/>
    <p:sldId id="302" r:id="rId17"/>
    <p:sldId id="303" r:id="rId18"/>
    <p:sldId id="304" r:id="rId19"/>
    <p:sldId id="305" r:id="rId20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2ACA81-B7EC-46E4-8955-28F6FEA5E574}" v="4" dt="2023-01-22T11:17:43.048"/>
    <p1510:client id="{DA544C23-7741-4AA4-82DC-4A52CEC544DB}" v="630" dt="2023-01-22T12:01:30.0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02" autoAdjust="0"/>
    <p:restoredTop sz="94712" autoAdjust="0"/>
  </p:normalViewPr>
  <p:slideViewPr>
    <p:cSldViewPr snapToGrid="0">
      <p:cViewPr varScale="1">
        <p:scale>
          <a:sx n="98" d="100"/>
          <a:sy n="98" d="100"/>
        </p:scale>
        <p:origin x="105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57184440-D3AD-4F5F-B967-E832C14A1EC3}"/>
    <pc:docChg chg="undo custSel addSld delSld modSld modMainMaster">
      <pc:chgData name="Lionel ZANITTI" userId="1e51b01e59126d6e" providerId="LiveId" clId="{57184440-D3AD-4F5F-B967-E832C14A1EC3}" dt="2022-11-05T14:43:20.768" v="1642"/>
      <pc:docMkLst>
        <pc:docMk/>
      </pc:docMkLst>
      <pc:sldChg chg="addSp delSp modSp mod delAnim modAnim">
        <pc:chgData name="Lionel ZANITTI" userId="1e51b01e59126d6e" providerId="LiveId" clId="{57184440-D3AD-4F5F-B967-E832C14A1EC3}" dt="2022-11-05T13:20:30.693" v="752" actId="14100"/>
        <pc:sldMkLst>
          <pc:docMk/>
          <pc:sldMk cId="2169832658" sldId="260"/>
        </pc:sldMkLst>
        <pc:spChg chg="mod">
          <ac:chgData name="Lionel ZANITTI" userId="1e51b01e59126d6e" providerId="LiveId" clId="{57184440-D3AD-4F5F-B967-E832C14A1EC3}" dt="2022-11-05T13:19:59.866" v="746" actId="6549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57184440-D3AD-4F5F-B967-E832C14A1EC3}" dt="2022-11-05T13:20:05.445" v="747" actId="207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47.033" v="634" actId="20577"/>
          <ac:spMkLst>
            <pc:docMk/>
            <pc:sldMk cId="2169832658" sldId="260"/>
            <ac:spMk id="5" creationId="{C0AF89E8-B08C-5A74-99DF-9BAA81C160F3}"/>
          </ac:spMkLst>
        </pc:spChg>
        <pc:spChg chg="add mod">
          <ac:chgData name="Lionel ZANITTI" userId="1e51b01e59126d6e" providerId="LiveId" clId="{57184440-D3AD-4F5F-B967-E832C14A1EC3}" dt="2022-11-05T13:20:30.693" v="752" actId="14100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57184440-D3AD-4F5F-B967-E832C14A1EC3}" dt="2022-11-05T07:53:15.525" v="161" actId="478"/>
          <ac:spMkLst>
            <pc:docMk/>
            <pc:sldMk cId="2169832658" sldId="260"/>
            <ac:spMk id="7" creationId="{C1786CBA-509C-DBAC-7317-A7410BEF06AC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9" creationId="{A8EC863B-5F30-25CF-7310-16E7CE035CD8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10" creationId="{E4D8A639-E427-FBD2-E354-146B78A80753}"/>
          </ac:spMkLst>
        </pc:sp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79804219" sldId="261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03842256" sldId="262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154684402" sldId="266"/>
        </pc:sldMkLst>
      </pc:sldChg>
      <pc:sldChg chg="modSp">
        <pc:chgData name="Lionel ZANITTI" userId="1e51b01e59126d6e" providerId="LiveId" clId="{57184440-D3AD-4F5F-B967-E832C14A1EC3}" dt="2022-11-05T13:48:58.935" v="1641" actId="20577"/>
        <pc:sldMkLst>
          <pc:docMk/>
          <pc:sldMk cId="2105515201" sldId="271"/>
        </pc:sldMkLst>
        <pc:graphicFrameChg chg="mod">
          <ac:chgData name="Lionel ZANITTI" userId="1e51b01e59126d6e" providerId="LiveId" clId="{57184440-D3AD-4F5F-B967-E832C14A1EC3}" dt="2022-11-05T13:48:58.935" v="1641" actId="20577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026943280" sldId="283"/>
        </pc:sldMkLst>
      </pc:sldChg>
      <pc:sldChg chg="addSp delSp modSp add mod addAnim delAnim modAnim">
        <pc:chgData name="Lionel ZANITTI" userId="1e51b01e59126d6e" providerId="LiveId" clId="{57184440-D3AD-4F5F-B967-E832C14A1EC3}" dt="2022-11-05T13:21:04.336" v="755" actId="1076"/>
        <pc:sldMkLst>
          <pc:docMk/>
          <pc:sldMk cId="2651841475" sldId="284"/>
        </pc:sldMkLst>
        <pc:spChg chg="mod">
          <ac:chgData name="Lionel ZANITTI" userId="1e51b01e59126d6e" providerId="LiveId" clId="{57184440-D3AD-4F5F-B967-E832C14A1EC3}" dt="2022-11-05T08:07:38.034" v="671" actId="6549"/>
          <ac:spMkLst>
            <pc:docMk/>
            <pc:sldMk cId="2651841475" sldId="284"/>
            <ac:spMk id="2" creationId="{40FB6FB6-A6FF-ADED-6CCB-515CB4CFF698}"/>
          </ac:spMkLst>
        </pc:spChg>
        <pc:spChg chg="del mod">
          <ac:chgData name="Lionel ZANITTI" userId="1e51b01e59126d6e" providerId="LiveId" clId="{57184440-D3AD-4F5F-B967-E832C14A1EC3}" dt="2022-11-05T08:07:41.019" v="672" actId="478"/>
          <ac:spMkLst>
            <pc:docMk/>
            <pc:sldMk cId="2651841475" sldId="284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58.882" v="635"/>
          <ac:spMkLst>
            <pc:docMk/>
            <pc:sldMk cId="2651841475" sldId="284"/>
            <ac:spMk id="5" creationId="{C0AF89E8-B08C-5A74-99DF-9BAA81C160F3}"/>
          </ac:spMkLst>
        </pc:spChg>
        <pc:spChg chg="del">
          <ac:chgData name="Lionel ZANITTI" userId="1e51b01e59126d6e" providerId="LiveId" clId="{57184440-D3AD-4F5F-B967-E832C14A1EC3}" dt="2022-11-05T07:54:31.449" v="252" actId="478"/>
          <ac:spMkLst>
            <pc:docMk/>
            <pc:sldMk cId="2651841475" sldId="284"/>
            <ac:spMk id="6" creationId="{1CBD4822-3F11-8F8D-478E-E619B3F8F008}"/>
          </ac:spMkLst>
        </pc:spChg>
        <pc:spChg chg="mod">
          <ac:chgData name="Lionel ZANITTI" userId="1e51b01e59126d6e" providerId="LiveId" clId="{57184440-D3AD-4F5F-B967-E832C14A1EC3}" dt="2022-11-05T13:20:59.706" v="754" actId="108"/>
          <ac:spMkLst>
            <pc:docMk/>
            <pc:sldMk cId="2651841475" sldId="284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8:39.363" v="719" actId="1076"/>
          <ac:spMkLst>
            <pc:docMk/>
            <pc:sldMk cId="2651841475" sldId="284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8:15.642" v="551" actId="478"/>
          <ac:spMkLst>
            <pc:docMk/>
            <pc:sldMk cId="2651841475" sldId="284"/>
            <ac:spMk id="10" creationId="{E4D8A639-E427-FBD2-E354-146B78A80753}"/>
          </ac:spMkLst>
        </pc:spChg>
        <pc:spChg chg="add del mod">
          <ac:chgData name="Lionel ZANITTI" userId="1e51b01e59126d6e" providerId="LiveId" clId="{57184440-D3AD-4F5F-B967-E832C14A1EC3}" dt="2022-11-05T08:07:43.822" v="673" actId="478"/>
          <ac:spMkLst>
            <pc:docMk/>
            <pc:sldMk cId="2651841475" sldId="284"/>
            <ac:spMk id="15" creationId="{68FBD764-93DB-3AEC-CAC1-5997D2972C46}"/>
          </ac:spMkLst>
        </pc:spChg>
        <pc:picChg chg="add mod">
          <ac:chgData name="Lionel ZANITTI" userId="1e51b01e59126d6e" providerId="LiveId" clId="{57184440-D3AD-4F5F-B967-E832C14A1EC3}" dt="2022-11-05T13:21:04.336" v="755" actId="1076"/>
          <ac:picMkLst>
            <pc:docMk/>
            <pc:sldMk cId="2651841475" sldId="284"/>
            <ac:picMk id="11" creationId="{36EDA2E3-82C8-FE0C-C3E2-8F45EFD1B77D}"/>
          </ac:picMkLst>
        </pc:picChg>
        <pc:picChg chg="add mod">
          <ac:chgData name="Lionel ZANITTI" userId="1e51b01e59126d6e" providerId="LiveId" clId="{57184440-D3AD-4F5F-B967-E832C14A1EC3}" dt="2022-11-05T08:09:05.971" v="725" actId="14100"/>
          <ac:picMkLst>
            <pc:docMk/>
            <pc:sldMk cId="2651841475" sldId="284"/>
            <ac:picMk id="13" creationId="{D8CDCD5E-9E12-8B47-EED3-07A66AB9E36C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36.679" v="894" actId="12789"/>
        <pc:sldMkLst>
          <pc:docMk/>
          <pc:sldMk cId="1179080191" sldId="285"/>
        </pc:sldMkLst>
        <pc:spChg chg="mod">
          <ac:chgData name="Lionel ZANITTI" userId="1e51b01e59126d6e" providerId="LiveId" clId="{57184440-D3AD-4F5F-B967-E832C14A1EC3}" dt="2022-11-05T13:21:33.645" v="756"/>
          <ac:spMkLst>
            <pc:docMk/>
            <pc:sldMk cId="1179080191" sldId="285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52.235" v="760" actId="478"/>
          <ac:spMkLst>
            <pc:docMk/>
            <pc:sldMk cId="1179080191" sldId="285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2.584" v="636"/>
          <ac:spMkLst>
            <pc:docMk/>
            <pc:sldMk cId="1179080191" sldId="285"/>
            <ac:spMk id="5" creationId="{C0AF89E8-B08C-5A74-99DF-9BAA81C160F3}"/>
          </ac:spMkLst>
        </pc:spChg>
        <pc:spChg chg="add del mod">
          <ac:chgData name="Lionel ZANITTI" userId="1e51b01e59126d6e" providerId="LiveId" clId="{57184440-D3AD-4F5F-B967-E832C14A1EC3}" dt="2022-11-05T13:21:54.533" v="761" actId="478"/>
          <ac:spMkLst>
            <pc:docMk/>
            <pc:sldMk cId="1179080191" sldId="285"/>
            <ac:spMk id="7" creationId="{41E1CC34-2717-1655-6851-783FC51CD159}"/>
          </ac:spMkLst>
        </pc:spChg>
        <pc:spChg chg="mod">
          <ac:chgData name="Lionel ZANITTI" userId="1e51b01e59126d6e" providerId="LiveId" clId="{57184440-D3AD-4F5F-B967-E832C14A1EC3}" dt="2022-11-05T13:24:05.255" v="858" actId="6549"/>
          <ac:spMkLst>
            <pc:docMk/>
            <pc:sldMk cId="1179080191" sldId="285"/>
            <ac:spMk id="8" creationId="{9F4653ED-FAEE-2277-DEA3-68659DCE9DDE}"/>
          </ac:spMkLst>
        </pc:spChg>
        <pc:spChg chg="del mod">
          <ac:chgData name="Lionel ZANITTI" userId="1e51b01e59126d6e" providerId="LiveId" clId="{57184440-D3AD-4F5F-B967-E832C14A1EC3}" dt="2022-11-05T07:57:02.852" v="549" actId="478"/>
          <ac:spMkLst>
            <pc:docMk/>
            <pc:sldMk cId="1179080191" sldId="285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6:48.215" v="518" actId="478"/>
          <ac:spMkLst>
            <pc:docMk/>
            <pc:sldMk cId="1179080191" sldId="285"/>
            <ac:spMk id="10" creationId="{E4D8A639-E427-FBD2-E354-146B78A80753}"/>
          </ac:spMkLst>
        </pc:spChg>
        <pc:spChg chg="add mod">
          <ac:chgData name="Lionel ZANITTI" userId="1e51b01e59126d6e" providerId="LiveId" clId="{57184440-D3AD-4F5F-B967-E832C14A1EC3}" dt="2022-11-05T13:25:36.679" v="894" actId="12789"/>
          <ac:spMkLst>
            <pc:docMk/>
            <pc:sldMk cId="1179080191" sldId="285"/>
            <ac:spMk id="13" creationId="{B8290DA0-84B7-48F9-95F3-1C4A057F3337}"/>
          </ac:spMkLst>
        </pc:sp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2" creationId="{04E763B7-8546-CF69-FD91-B4DE40E2753D}"/>
          </ac:picMkLst>
        </pc:pic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026" creationId="{E246FDB0-3F26-20E3-71B2-3BE7EA0038E0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56.401" v="932" actId="6549"/>
        <pc:sldMkLst>
          <pc:docMk/>
          <pc:sldMk cId="3635308566" sldId="286"/>
        </pc:sldMkLst>
        <pc:spChg chg="mod">
          <ac:chgData name="Lionel ZANITTI" userId="1e51b01e59126d6e" providerId="LiveId" clId="{57184440-D3AD-4F5F-B967-E832C14A1EC3}" dt="2022-11-05T13:21:41.211" v="757"/>
          <ac:spMkLst>
            <pc:docMk/>
            <pc:sldMk cId="3635308566" sldId="286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46.248" v="758" actId="478"/>
          <ac:spMkLst>
            <pc:docMk/>
            <pc:sldMk cId="3635308566" sldId="286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6.572" v="637"/>
          <ac:spMkLst>
            <pc:docMk/>
            <pc:sldMk cId="3635308566" sldId="286"/>
            <ac:spMk id="5" creationId="{C0AF89E8-B08C-5A74-99DF-9BAA81C160F3}"/>
          </ac:spMkLst>
        </pc:spChg>
        <pc:spChg chg="mod">
          <ac:chgData name="Lionel ZANITTI" userId="1e51b01e59126d6e" providerId="LiveId" clId="{57184440-D3AD-4F5F-B967-E832C14A1EC3}" dt="2022-11-05T13:25:56.401" v="932" actId="6549"/>
          <ac:spMkLst>
            <pc:docMk/>
            <pc:sldMk cId="3635308566" sldId="286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13:21:48.777" v="759" actId="478"/>
          <ac:spMkLst>
            <pc:docMk/>
            <pc:sldMk cId="3635308566" sldId="286"/>
            <ac:spMk id="10" creationId="{7CAE03E5-AF12-682E-808A-9A70D6251F2C}"/>
          </ac:spMkLst>
        </pc:spChg>
        <pc:picChg chg="add mod">
          <ac:chgData name="Lionel ZANITTI" userId="1e51b01e59126d6e" providerId="LiveId" clId="{57184440-D3AD-4F5F-B967-E832C14A1EC3}" dt="2022-11-05T13:23:26.779" v="848" actId="14100"/>
          <ac:picMkLst>
            <pc:docMk/>
            <pc:sldMk cId="3635308566" sldId="286"/>
            <ac:picMk id="7" creationId="{07AA2D90-1EC6-F9AC-90EF-19205468E634}"/>
          </ac:picMkLst>
        </pc:picChg>
        <pc:picChg chg="del">
          <ac:chgData name="Lionel ZANITTI" userId="1e51b01e59126d6e" providerId="LiveId" clId="{57184440-D3AD-4F5F-B967-E832C14A1EC3}" dt="2022-11-05T08:01:01.664" v="580" actId="478"/>
          <ac:picMkLst>
            <pc:docMk/>
            <pc:sldMk cId="3635308566" sldId="286"/>
            <ac:picMk id="1026" creationId="{E246FDB0-3F26-20E3-71B2-3BE7EA0038E0}"/>
          </ac:picMkLst>
        </pc:picChg>
      </pc:sldChg>
      <pc:sldChg chg="new del">
        <pc:chgData name="Lionel ZANITTI" userId="1e51b01e59126d6e" providerId="LiveId" clId="{57184440-D3AD-4F5F-B967-E832C14A1EC3}" dt="2022-11-05T13:26:52.352" v="1030" actId="47"/>
        <pc:sldMkLst>
          <pc:docMk/>
          <pc:sldMk cId="1752063359" sldId="287"/>
        </pc:sldMkLst>
      </pc:sldChg>
      <pc:sldChg chg="addSp delSp modSp add mod delAnim modAnim">
        <pc:chgData name="Lionel ZANITTI" userId="1e51b01e59126d6e" providerId="LiveId" clId="{57184440-D3AD-4F5F-B967-E832C14A1EC3}" dt="2022-11-05T13:28:28.639" v="1081" actId="1036"/>
        <pc:sldMkLst>
          <pc:docMk/>
          <pc:sldMk cId="2660387888" sldId="288"/>
        </pc:sldMkLst>
        <pc:spChg chg="mod">
          <ac:chgData name="Lionel ZANITTI" userId="1e51b01e59126d6e" providerId="LiveId" clId="{57184440-D3AD-4F5F-B967-E832C14A1EC3}" dt="2022-11-05T13:28:28.639" v="1081" actId="1036"/>
          <ac:spMkLst>
            <pc:docMk/>
            <pc:sldMk cId="2660387888" sldId="288"/>
            <ac:spMk id="8" creationId="{9F4653ED-FAEE-2277-DEA3-68659DCE9DDE}"/>
          </ac:spMkLst>
        </pc:spChg>
        <pc:picChg chg="add mod">
          <ac:chgData name="Lionel ZANITTI" userId="1e51b01e59126d6e" providerId="LiveId" clId="{57184440-D3AD-4F5F-B967-E832C14A1EC3}" dt="2022-11-05T13:28:24.626" v="1074" actId="1036"/>
          <ac:picMkLst>
            <pc:docMk/>
            <pc:sldMk cId="2660387888" sldId="288"/>
            <ac:picMk id="6" creationId="{095C4077-11B1-669D-D9CD-35FAF4E7FDAF}"/>
          </ac:picMkLst>
        </pc:picChg>
        <pc:picChg chg="del">
          <ac:chgData name="Lionel ZANITTI" userId="1e51b01e59126d6e" providerId="LiveId" clId="{57184440-D3AD-4F5F-B967-E832C14A1EC3}" dt="2022-11-05T13:27:26.407" v="1031" actId="478"/>
          <ac:picMkLst>
            <pc:docMk/>
            <pc:sldMk cId="2660387888" sldId="288"/>
            <ac:picMk id="7" creationId="{07AA2D90-1EC6-F9AC-90EF-19205468E634}"/>
          </ac:picMkLst>
        </pc:picChg>
      </pc:sldChg>
      <pc:sldChg chg="addSp modSp add mod modAnim">
        <pc:chgData name="Lionel ZANITTI" userId="1e51b01e59126d6e" providerId="LiveId" clId="{57184440-D3AD-4F5F-B967-E832C14A1EC3}" dt="2022-11-05T13:47:48.690" v="1582"/>
        <pc:sldMkLst>
          <pc:docMk/>
          <pc:sldMk cId="2802833135" sldId="289"/>
        </pc:sldMkLst>
        <pc:spChg chg="mod">
          <ac:chgData name="Lionel ZANITTI" userId="1e51b01e59126d6e" providerId="LiveId" clId="{57184440-D3AD-4F5F-B967-E832C14A1EC3}" dt="2022-11-05T13:30:45.680" v="1348" actId="14100"/>
          <ac:spMkLst>
            <pc:docMk/>
            <pc:sldMk cId="2802833135" sldId="289"/>
            <ac:spMk id="8" creationId="{9F4653ED-FAEE-2277-DEA3-68659DCE9DDE}"/>
          </ac:spMkLst>
        </pc:spChg>
        <pc:spChg chg="add mod">
          <ac:chgData name="Lionel ZANITTI" userId="1e51b01e59126d6e" providerId="LiveId" clId="{57184440-D3AD-4F5F-B967-E832C14A1EC3}" dt="2022-11-05T13:38:56.334" v="1441" actId="1037"/>
          <ac:spMkLst>
            <pc:docMk/>
            <pc:sldMk cId="2802833135" sldId="289"/>
            <ac:spMk id="11" creationId="{B2A5FC4E-250B-3B14-0D3A-593180A2D91A}"/>
          </ac:spMkLst>
        </pc:spChg>
        <pc:spChg chg="add mod">
          <ac:chgData name="Lionel ZANITTI" userId="1e51b01e59126d6e" providerId="LiveId" clId="{57184440-D3AD-4F5F-B967-E832C14A1EC3}" dt="2022-11-05T13:38:49.054" v="1435" actId="1036"/>
          <ac:spMkLst>
            <pc:docMk/>
            <pc:sldMk cId="2802833135" sldId="289"/>
            <ac:spMk id="12" creationId="{66AC7F40-5A56-A786-FA6B-3DD8F8C912C0}"/>
          </ac:spMkLst>
        </pc:spChg>
        <pc:spChg chg="add mod">
          <ac:chgData name="Lionel ZANITTI" userId="1e51b01e59126d6e" providerId="LiveId" clId="{57184440-D3AD-4F5F-B967-E832C14A1EC3}" dt="2022-11-05T13:43:55.571" v="1548" actId="14100"/>
          <ac:spMkLst>
            <pc:docMk/>
            <pc:sldMk cId="2802833135" sldId="289"/>
            <ac:spMk id="13" creationId="{2C4D7552-DED4-8277-B3FD-4C8E193039F2}"/>
          </ac:spMkLst>
        </pc:spChg>
        <pc:spChg chg="add mod">
          <ac:chgData name="Lionel ZANITTI" userId="1e51b01e59126d6e" providerId="LiveId" clId="{57184440-D3AD-4F5F-B967-E832C14A1EC3}" dt="2022-11-05T13:43:42.834" v="1547"/>
          <ac:spMkLst>
            <pc:docMk/>
            <pc:sldMk cId="2802833135" sldId="289"/>
            <ac:spMk id="14" creationId="{14E01BCF-0643-546F-3E2B-45ED499EE1AE}"/>
          </ac:spMkLst>
        </pc:spChg>
        <pc:picChg chg="mod modCrop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6" creationId="{095C4077-11B1-669D-D9CD-35FAF4E7FDAF}"/>
          </ac:picMkLst>
        </pc:picChg>
        <pc:picChg chg="add mod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7" creationId="{D05D66E3-5FF8-9E8B-1B7B-7AE5BEADE9C3}"/>
          </ac:picMkLst>
        </pc:picChg>
        <pc:picChg chg="add mod">
          <ac:chgData name="Lionel ZANITTI" userId="1e51b01e59126d6e" providerId="LiveId" clId="{57184440-D3AD-4F5F-B967-E832C14A1EC3}" dt="2022-11-05T13:39:07.203" v="1449" actId="1038"/>
          <ac:picMkLst>
            <pc:docMk/>
            <pc:sldMk cId="2802833135" sldId="289"/>
            <ac:picMk id="10" creationId="{E39447A2-4CA4-FB08-9AA8-3FAA2C4C241E}"/>
          </ac:picMkLst>
        </pc:picChg>
      </pc:sldChg>
      <pc:sldMasterChg chg="addSp modSp">
        <pc:chgData name="Lionel ZANITTI" userId="1e51b01e59126d6e" providerId="LiveId" clId="{57184440-D3AD-4F5F-B967-E832C14A1EC3}" dt="2022-11-05T14:43:20.768" v="1642"/>
        <pc:sldMasterMkLst>
          <pc:docMk/>
          <pc:sldMasterMk cId="3853920126" sldId="2147483648"/>
        </pc:sldMasterMkLst>
        <pc:picChg chg="add mod">
          <ac:chgData name="Lionel ZANITTI" userId="1e51b01e59126d6e" providerId="LiveId" clId="{57184440-D3AD-4F5F-B967-E832C14A1EC3}" dt="2022-11-05T14:43:20.768" v="1642"/>
          <ac:picMkLst>
            <pc:docMk/>
            <pc:sldMasterMk cId="3853920126" sldId="2147483648"/>
            <ac:picMk id="4" creationId="{EB70B99F-4E49-3610-53B8-6FE1B8ABA9D1}"/>
          </ac:picMkLst>
        </pc:picChg>
      </pc:sldMasterChg>
    </pc:docChg>
  </pc:docChgLst>
  <pc:docChgLst>
    <pc:chgData name="Lionel ZANITTI" userId="1e51b01e59126d6e" providerId="LiveId" clId="{702ACA81-B7EC-46E4-8955-28F6FEA5E574}"/>
    <pc:docChg chg="custSel delSld modSld modMainMaster">
      <pc:chgData name="Lionel ZANITTI" userId="1e51b01e59126d6e" providerId="LiveId" clId="{702ACA81-B7EC-46E4-8955-28F6FEA5E574}" dt="2023-01-22T11:17:57.012" v="7" actId="478"/>
      <pc:docMkLst>
        <pc:docMk/>
      </pc:docMkLst>
      <pc:sldChg chg="del">
        <pc:chgData name="Lionel ZANITTI" userId="1e51b01e59126d6e" providerId="LiveId" clId="{702ACA81-B7EC-46E4-8955-28F6FEA5E574}" dt="2023-01-22T11:17:45.392" v="6" actId="47"/>
        <pc:sldMkLst>
          <pc:docMk/>
          <pc:sldMk cId="2017237861" sldId="264"/>
        </pc:sldMkLst>
      </pc:sldChg>
      <pc:sldChg chg="addSp delSp modSp mod">
        <pc:chgData name="Lionel ZANITTI" userId="1e51b01e59126d6e" providerId="LiveId" clId="{702ACA81-B7EC-46E4-8955-28F6FEA5E574}" dt="2023-01-22T11:17:43.048" v="5" actId="1076"/>
        <pc:sldMkLst>
          <pc:docMk/>
          <pc:sldMk cId="2105515201" sldId="271"/>
        </pc:sldMkLst>
        <pc:spChg chg="mod">
          <ac:chgData name="Lionel ZANITTI" userId="1e51b01e59126d6e" providerId="LiveId" clId="{702ACA81-B7EC-46E4-8955-28F6FEA5E574}" dt="2023-01-22T11:17:25.106" v="2" actId="207"/>
          <ac:spMkLst>
            <pc:docMk/>
            <pc:sldMk cId="2105515201" sldId="271"/>
            <ac:spMk id="3" creationId="{0D9C7E8B-8B59-FD54-46EB-2014C73861AF}"/>
          </ac:spMkLst>
        </pc:spChg>
        <pc:spChg chg="mod">
          <ac:chgData name="Lionel ZANITTI" userId="1e51b01e59126d6e" providerId="LiveId" clId="{702ACA81-B7EC-46E4-8955-28F6FEA5E574}" dt="2023-01-22T11:17:25.106" v="2" actId="207"/>
          <ac:spMkLst>
            <pc:docMk/>
            <pc:sldMk cId="2105515201" sldId="271"/>
            <ac:spMk id="6" creationId="{E94FC760-44D8-EED2-3B2C-FE9A517EEDF3}"/>
          </ac:spMkLst>
        </pc:spChg>
        <pc:picChg chg="add mod">
          <ac:chgData name="Lionel ZANITTI" userId="1e51b01e59126d6e" providerId="LiveId" clId="{702ACA81-B7EC-46E4-8955-28F6FEA5E574}" dt="2023-01-22T11:17:43.048" v="5" actId="1076"/>
          <ac:picMkLst>
            <pc:docMk/>
            <pc:sldMk cId="2105515201" sldId="271"/>
            <ac:picMk id="2" creationId="{7FF90F74-8995-7769-1DED-6D2B3FC71C6D}"/>
          </ac:picMkLst>
        </pc:picChg>
        <pc:picChg chg="del">
          <ac:chgData name="Lionel ZANITTI" userId="1e51b01e59126d6e" providerId="LiveId" clId="{702ACA81-B7EC-46E4-8955-28F6FEA5E574}" dt="2023-01-22T11:17:10.696" v="0" actId="478"/>
          <ac:picMkLst>
            <pc:docMk/>
            <pc:sldMk cId="2105515201" sldId="271"/>
            <ac:picMk id="4" creationId="{CDF2BDAC-53F8-2891-C052-E08D84B3BD2E}"/>
          </ac:picMkLst>
        </pc:picChg>
        <pc:cxnChg chg="mod">
          <ac:chgData name="Lionel ZANITTI" userId="1e51b01e59126d6e" providerId="LiveId" clId="{702ACA81-B7EC-46E4-8955-28F6FEA5E574}" dt="2023-01-22T11:17:30.558" v="3" actId="208"/>
          <ac:cxnSpMkLst>
            <pc:docMk/>
            <pc:sldMk cId="2105515201" sldId="271"/>
            <ac:cxnSpMk id="5" creationId="{A2CE9FE8-BF53-D4FD-F481-C03DF25348B3}"/>
          </ac:cxnSpMkLst>
        </pc:cxnChg>
      </pc:sldChg>
      <pc:sldMasterChg chg="delSp mod delSldLayout">
        <pc:chgData name="Lionel ZANITTI" userId="1e51b01e59126d6e" providerId="LiveId" clId="{702ACA81-B7EC-46E4-8955-28F6FEA5E574}" dt="2023-01-22T11:17:57.012" v="7" actId="478"/>
        <pc:sldMasterMkLst>
          <pc:docMk/>
          <pc:sldMasterMk cId="3853920126" sldId="2147483648"/>
        </pc:sldMasterMkLst>
        <pc:picChg chg="del">
          <ac:chgData name="Lionel ZANITTI" userId="1e51b01e59126d6e" providerId="LiveId" clId="{702ACA81-B7EC-46E4-8955-28F6FEA5E574}" dt="2023-01-22T11:17:57.012" v="7" actId="478"/>
          <ac:picMkLst>
            <pc:docMk/>
            <pc:sldMasterMk cId="3853920126" sldId="2147483648"/>
            <ac:picMk id="4" creationId="{EB70B99F-4E49-3610-53B8-6FE1B8ABA9D1}"/>
          </ac:picMkLst>
        </pc:picChg>
        <pc:sldLayoutChg chg="del">
          <pc:chgData name="Lionel ZANITTI" userId="1e51b01e59126d6e" providerId="LiveId" clId="{702ACA81-B7EC-46E4-8955-28F6FEA5E574}" dt="2023-01-22T11:17:45.392" v="6" actId="47"/>
          <pc:sldLayoutMkLst>
            <pc:docMk/>
            <pc:sldMasterMk cId="3853920126" sldId="2147483648"/>
            <pc:sldLayoutMk cId="1435165268" sldId="2147483667"/>
          </pc:sldLayoutMkLst>
        </pc:sldLayoutChg>
      </pc:sldMasterChg>
    </pc:docChg>
  </pc:docChgLst>
  <pc:docChgLst>
    <pc:chgData name="Lionel ZANITTI" userId="1e51b01e59126d6e" providerId="LiveId" clId="{C3592A82-2351-46E2-98F2-1CAA26410AD7}"/>
    <pc:docChg chg="undo custSel addSld delSld modSld">
      <pc:chgData name="Lionel ZANITTI" userId="1e51b01e59126d6e" providerId="LiveId" clId="{C3592A82-2351-46E2-98F2-1CAA26410AD7}" dt="2022-11-06T10:49:57.989" v="477" actId="1035"/>
      <pc:docMkLst>
        <pc:docMk/>
      </pc:docMkLst>
      <pc:sldChg chg="addSp delSp modSp mod delAnim modAnim">
        <pc:chgData name="Lionel ZANITTI" userId="1e51b01e59126d6e" providerId="LiveId" clId="{C3592A82-2351-46E2-98F2-1CAA26410AD7}" dt="2022-11-06T09:20:17.386" v="468"/>
        <pc:sldMkLst>
          <pc:docMk/>
          <pc:sldMk cId="2169832658" sldId="260"/>
        </pc:sldMkLst>
        <pc:spChg chg="mod">
          <ac:chgData name="Lionel ZANITTI" userId="1e51b01e59126d6e" providerId="LiveId" clId="{C3592A82-2351-46E2-98F2-1CAA26410AD7}" dt="2022-11-05T17:27:22.171" v="90" actId="20577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C3592A82-2351-46E2-98F2-1CAA26410AD7}" dt="2022-11-05T17:59:23.663" v="203" actId="14100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12.019" v="230" actId="20577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C3592A82-2351-46E2-98F2-1CAA26410AD7}" dt="2022-11-05T17:26:58.254" v="69" actId="478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C3592A82-2351-46E2-98F2-1CAA26410AD7}" dt="2022-11-05T17:54:29.695" v="169" actId="478"/>
          <ac:spMkLst>
            <pc:docMk/>
            <pc:sldMk cId="2169832658" sldId="260"/>
            <ac:spMk id="7" creationId="{114032B7-6203-24AD-80A7-3059BCFDA66C}"/>
          </ac:spMkLst>
        </pc:spChg>
        <pc:spChg chg="add mod ord">
          <ac:chgData name="Lionel ZANITTI" userId="1e51b01e59126d6e" providerId="LiveId" clId="{C3592A82-2351-46E2-98F2-1CAA26410AD7}" dt="2022-11-06T09:09:26.807" v="318" actId="14100"/>
          <ac:spMkLst>
            <pc:docMk/>
            <pc:sldMk cId="2169832658" sldId="260"/>
            <ac:spMk id="10" creationId="{4CE82FBE-8D9F-B125-B4A6-EA05EAAF43F2}"/>
          </ac:spMkLst>
        </pc:spChg>
        <pc:picChg chg="add del mod">
          <ac:chgData name="Lionel ZANITTI" userId="1e51b01e59126d6e" providerId="LiveId" clId="{C3592A82-2351-46E2-98F2-1CAA26410AD7}" dt="2022-11-05T17:57:18.701" v="187" actId="478"/>
          <ac:picMkLst>
            <pc:docMk/>
            <pc:sldMk cId="2169832658" sldId="260"/>
            <ac:picMk id="9" creationId="{F5EE2E75-C6DA-6BB0-3EE6-D8F8C077FD53}"/>
          </ac:picMkLst>
        </pc:picChg>
        <pc:picChg chg="add mod">
          <ac:chgData name="Lionel ZANITTI" userId="1e51b01e59126d6e" providerId="LiveId" clId="{C3592A82-2351-46E2-98F2-1CAA26410AD7}" dt="2022-11-06T09:08:55.849" v="300" actId="12788"/>
          <ac:picMkLst>
            <pc:docMk/>
            <pc:sldMk cId="2169832658" sldId="260"/>
            <ac:picMk id="12" creationId="{9BD93D51-D9E1-D258-65CC-139CDEC8ABC3}"/>
          </ac:picMkLst>
        </pc:picChg>
        <pc:picChg chg="add mod">
          <ac:chgData name="Lionel ZANITTI" userId="1e51b01e59126d6e" providerId="LiveId" clId="{C3592A82-2351-46E2-98F2-1CAA26410AD7}" dt="2022-11-06T09:19:48.272" v="461"/>
          <ac:picMkLst>
            <pc:docMk/>
            <pc:sldMk cId="2169832658" sldId="260"/>
            <ac:picMk id="13" creationId="{A4F37C25-DD3A-2977-9C58-60A0D8983181}"/>
          </ac:picMkLst>
        </pc:picChg>
      </pc:sldChg>
      <pc:sldChg chg="modSp mod">
        <pc:chgData name="Lionel ZANITTI" userId="1e51b01e59126d6e" providerId="LiveId" clId="{C3592A82-2351-46E2-98F2-1CAA26410AD7}" dt="2022-11-06T10:49:57.989" v="477" actId="1035"/>
        <pc:sldMkLst>
          <pc:docMk/>
          <pc:sldMk cId="2105515201" sldId="271"/>
        </pc:sldMkLst>
        <pc:graphicFrameChg chg="mod">
          <ac:chgData name="Lionel ZANITTI" userId="1e51b01e59126d6e" providerId="LiveId" clId="{C3592A82-2351-46E2-98F2-1CAA26410AD7}" dt="2022-11-06T10:49:49.451" v="475" actId="11530"/>
          <ac:graphicFrameMkLst>
            <pc:docMk/>
            <pc:sldMk cId="2105515201" sldId="271"/>
            <ac:graphicFrameMk id="10" creationId="{4DBF5C5D-E8C1-4EFB-87B6-B4245AB407AE}"/>
          </ac:graphicFrameMkLst>
        </pc:graphicFrameChg>
        <pc:cxnChg chg="mod">
          <ac:chgData name="Lionel ZANITTI" userId="1e51b01e59126d6e" providerId="LiveId" clId="{C3592A82-2351-46E2-98F2-1CAA26410AD7}" dt="2022-11-06T10:49:57.989" v="477" actId="1035"/>
          <ac:cxnSpMkLst>
            <pc:docMk/>
            <pc:sldMk cId="2105515201" sldId="271"/>
            <ac:cxnSpMk id="5" creationId="{A2CE9FE8-BF53-D4FD-F481-C03DF25348B3}"/>
          </ac:cxnSpMkLst>
        </pc:cxnChg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51841475" sldId="284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1179080191" sldId="285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3635308566" sldId="286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60387888" sldId="288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802833135" sldId="289"/>
        </pc:sldMkLst>
      </pc:sldChg>
      <pc:sldChg chg="new del">
        <pc:chgData name="Lionel ZANITTI" userId="1e51b01e59126d6e" providerId="LiveId" clId="{C3592A82-2351-46E2-98F2-1CAA26410AD7}" dt="2022-11-06T09:05:02.315" v="267" actId="47"/>
        <pc:sldMkLst>
          <pc:docMk/>
          <pc:sldMk cId="3554330000" sldId="290"/>
        </pc:sldMkLst>
      </pc:sldChg>
      <pc:sldChg chg="modSp add del">
        <pc:chgData name="Lionel ZANITTI" userId="1e51b01e59126d6e" providerId="LiveId" clId="{C3592A82-2351-46E2-98F2-1CAA26410AD7}" dt="2022-11-05T18:00:41.237" v="210" actId="2696"/>
        <pc:sldMkLst>
          <pc:docMk/>
          <pc:sldMk cId="4128421842" sldId="291"/>
        </pc:sldMkLst>
        <pc:spChg chg="mod">
          <ac:chgData name="Lionel ZANITTI" userId="1e51b01e59126d6e" providerId="LiveId" clId="{C3592A82-2351-46E2-98F2-1CAA26410AD7}" dt="2022-11-05T17:32:33.189" v="154" actId="20577"/>
          <ac:spMkLst>
            <pc:docMk/>
            <pc:sldMk cId="4128421842" sldId="291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7:32:14.757" v="112" actId="20577"/>
          <ac:spMkLst>
            <pc:docMk/>
            <pc:sldMk cId="4128421842" sldId="291"/>
            <ac:spMk id="5" creationId="{C0AF89E8-B08C-5A74-99DF-9BAA81C160F3}"/>
          </ac:spMkLst>
        </pc:spChg>
      </pc:sldChg>
      <pc:sldChg chg="add del">
        <pc:chgData name="Lionel ZANITTI" userId="1e51b01e59126d6e" providerId="LiveId" clId="{C3592A82-2351-46E2-98F2-1CAA26410AD7}" dt="2022-11-06T09:05:02.315" v="267" actId="47"/>
        <pc:sldMkLst>
          <pc:docMk/>
          <pc:sldMk cId="3260099105" sldId="292"/>
        </pc:sldMkLst>
      </pc:sldChg>
      <pc:sldChg chg="addSp delSp modSp add mod delAnim modAnim">
        <pc:chgData name="Lionel ZANITTI" userId="1e51b01e59126d6e" providerId="LiveId" clId="{C3592A82-2351-46E2-98F2-1CAA26410AD7}" dt="2022-11-06T09:20:23.450" v="471"/>
        <pc:sldMkLst>
          <pc:docMk/>
          <pc:sldMk cId="421335030" sldId="293"/>
        </pc:sldMkLst>
        <pc:spChg chg="mod">
          <ac:chgData name="Lionel ZANITTI" userId="1e51b01e59126d6e" providerId="LiveId" clId="{C3592A82-2351-46E2-98F2-1CAA26410AD7}" dt="2022-11-05T18:01:41.878" v="235" actId="6549"/>
          <ac:spMkLst>
            <pc:docMk/>
            <pc:sldMk cId="421335030" sldId="293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04.627" v="227" actId="20577"/>
          <ac:spMkLst>
            <pc:docMk/>
            <pc:sldMk cId="421335030" sldId="293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34.695" v="341" actId="1037"/>
          <ac:spMkLst>
            <pc:docMk/>
            <pc:sldMk cId="421335030" sldId="293"/>
            <ac:spMk id="10" creationId="{4CE82FBE-8D9F-B125-B4A6-EA05EAAF43F2}"/>
          </ac:spMkLst>
        </pc:spChg>
        <pc:picChg chg="add mod ord">
          <ac:chgData name="Lionel ZANITTI" userId="1e51b01e59126d6e" providerId="LiveId" clId="{C3592A82-2351-46E2-98F2-1CAA26410AD7}" dt="2022-11-06T09:08:50.313" v="299" actId="12788"/>
          <ac:picMkLst>
            <pc:docMk/>
            <pc:sldMk cId="421335030" sldId="293"/>
            <ac:picMk id="7" creationId="{577B1885-80C9-B573-51CB-6B496831800B}"/>
          </ac:picMkLst>
        </pc:picChg>
        <pc:picChg chg="add mod">
          <ac:chgData name="Lionel ZANITTI" userId="1e51b01e59126d6e" providerId="LiveId" clId="{C3592A82-2351-46E2-98F2-1CAA26410AD7}" dt="2022-11-06T09:19:50.955" v="462"/>
          <ac:picMkLst>
            <pc:docMk/>
            <pc:sldMk cId="421335030" sldId="293"/>
            <ac:picMk id="8" creationId="{9C2DB7D4-A447-89AA-52D7-F66567ADE0AE}"/>
          </ac:picMkLst>
        </pc:picChg>
        <pc:picChg chg="del mod">
          <ac:chgData name="Lionel ZANITTI" userId="1e51b01e59126d6e" providerId="LiveId" clId="{C3592A82-2351-46E2-98F2-1CAA26410AD7}" dt="2022-11-05T18:03:15.792" v="240" actId="478"/>
          <ac:picMkLst>
            <pc:docMk/>
            <pc:sldMk cId="421335030" sldId="293"/>
            <ac:picMk id="12" creationId="{9BD93D51-D9E1-D258-65CC-139CDEC8ABC3}"/>
          </ac:picMkLst>
        </pc:picChg>
      </pc:sldChg>
      <pc:sldChg chg="addSp delSp modSp add mod delAnim modAnim">
        <pc:chgData name="Lionel ZANITTI" userId="1e51b01e59126d6e" providerId="LiveId" clId="{C3592A82-2351-46E2-98F2-1CAA26410AD7}" dt="2022-11-06T09:20:29.985" v="474"/>
        <pc:sldMkLst>
          <pc:docMk/>
          <pc:sldMk cId="1531711146" sldId="294"/>
        </pc:sldMkLst>
        <pc:spChg chg="mod">
          <ac:chgData name="Lionel ZANITTI" userId="1e51b01e59126d6e" providerId="LiveId" clId="{C3592A82-2351-46E2-98F2-1CAA26410AD7}" dt="2022-11-05T18:03:59.265" v="255" actId="6549"/>
          <ac:spMkLst>
            <pc:docMk/>
            <pc:sldMk cId="1531711146" sldId="294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6T09:05:19.343" v="285" actId="6549"/>
          <ac:spMkLst>
            <pc:docMk/>
            <pc:sldMk cId="1531711146" sldId="294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54.054" v="371" actId="14100"/>
          <ac:spMkLst>
            <pc:docMk/>
            <pc:sldMk cId="1531711146" sldId="294"/>
            <ac:spMk id="10" creationId="{4CE82FBE-8D9F-B125-B4A6-EA05EAAF43F2}"/>
          </ac:spMkLst>
        </pc:spChg>
        <pc:picChg chg="del mod">
          <ac:chgData name="Lionel ZANITTI" userId="1e51b01e59126d6e" providerId="LiveId" clId="{C3592A82-2351-46E2-98F2-1CAA26410AD7}" dt="2022-11-06T09:04:20.597" v="260" actId="478"/>
          <ac:picMkLst>
            <pc:docMk/>
            <pc:sldMk cId="1531711146" sldId="294"/>
            <ac:picMk id="7" creationId="{577B1885-80C9-B573-51CB-6B496831800B}"/>
          </ac:picMkLst>
        </pc:picChg>
        <pc:picChg chg="add mod ord">
          <ac:chgData name="Lionel ZANITTI" userId="1e51b01e59126d6e" providerId="LiveId" clId="{C3592A82-2351-46E2-98F2-1CAA26410AD7}" dt="2022-11-06T09:08:58.738" v="301" actId="12788"/>
          <ac:picMkLst>
            <pc:docMk/>
            <pc:sldMk cId="1531711146" sldId="294"/>
            <ac:picMk id="8" creationId="{5358BBB8-64ED-119B-55BA-14D618D419ED}"/>
          </ac:picMkLst>
        </pc:picChg>
        <pc:picChg chg="add mod">
          <ac:chgData name="Lionel ZANITTI" userId="1e51b01e59126d6e" providerId="LiveId" clId="{C3592A82-2351-46E2-98F2-1CAA26410AD7}" dt="2022-11-06T09:20:07.113" v="465" actId="1037"/>
          <ac:picMkLst>
            <pc:docMk/>
            <pc:sldMk cId="1531711146" sldId="294"/>
            <ac:picMk id="9" creationId="{C8276E2F-E971-DB73-7F1B-EC96BE311244}"/>
          </ac:picMkLst>
        </pc:picChg>
      </pc:sldChg>
    </pc:docChg>
  </pc:docChgLst>
  <pc:docChgLst>
    <pc:chgData name="Lionel ZANITTI" userId="1e51b01e59126d6e" providerId="LiveId" clId="{DA544C23-7741-4AA4-82DC-4A52CEC544DB}"/>
    <pc:docChg chg="undo custSel addSld delSld modSld">
      <pc:chgData name="Lionel ZANITTI" userId="1e51b01e59126d6e" providerId="LiveId" clId="{DA544C23-7741-4AA4-82DC-4A52CEC544DB}" dt="2023-01-22T12:01:30.038" v="731" actId="20577"/>
      <pc:docMkLst>
        <pc:docMk/>
      </pc:docMkLst>
      <pc:sldChg chg="addSp delSp modSp mod delAnim modAnim">
        <pc:chgData name="Lionel ZANITTI" userId="1e51b01e59126d6e" providerId="LiveId" clId="{DA544C23-7741-4AA4-82DC-4A52CEC544DB}" dt="2023-01-22T11:58:49.744" v="730" actId="108"/>
        <pc:sldMkLst>
          <pc:docMk/>
          <pc:sldMk cId="2169832658" sldId="260"/>
        </pc:sldMkLst>
        <pc:spChg chg="mod">
          <ac:chgData name="Lionel ZANITTI" userId="1e51b01e59126d6e" providerId="LiveId" clId="{DA544C23-7741-4AA4-82DC-4A52CEC544DB}" dt="2023-01-22T11:58:49.744" v="730" actId="108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DA544C23-7741-4AA4-82DC-4A52CEC544DB}" dt="2023-01-22T11:45:50.061" v="583" actId="1076"/>
          <ac:spMkLst>
            <pc:docMk/>
            <pc:sldMk cId="2169832658" sldId="260"/>
            <ac:spMk id="6" creationId="{4FBA6609-C1AE-A1F3-A47A-A35D3FF324B8}"/>
          </ac:spMkLst>
        </pc:spChg>
        <pc:spChg chg="del">
          <ac:chgData name="Lionel ZANITTI" userId="1e51b01e59126d6e" providerId="LiveId" clId="{DA544C23-7741-4AA4-82DC-4A52CEC544DB}" dt="2023-01-22T11:19:46.694" v="2" actId="478"/>
          <ac:spMkLst>
            <pc:docMk/>
            <pc:sldMk cId="2169832658" sldId="260"/>
            <ac:spMk id="7" creationId="{D1B42026-0B46-5C00-E1C2-3ABD2D4F58AA}"/>
          </ac:spMkLst>
        </pc:spChg>
        <pc:spChg chg="add mod">
          <ac:chgData name="Lionel ZANITTI" userId="1e51b01e59126d6e" providerId="LiveId" clId="{DA544C23-7741-4AA4-82DC-4A52CEC544DB}" dt="2023-01-22T11:46:10.173" v="587" actId="14100"/>
          <ac:spMkLst>
            <pc:docMk/>
            <pc:sldMk cId="2169832658" sldId="260"/>
            <ac:spMk id="8" creationId="{049372FB-826C-6CD9-33A1-FF798386BB0E}"/>
          </ac:spMkLst>
        </pc:spChg>
        <pc:spChg chg="add del mod">
          <ac:chgData name="Lionel ZANITTI" userId="1e51b01e59126d6e" providerId="LiveId" clId="{DA544C23-7741-4AA4-82DC-4A52CEC544DB}" dt="2023-01-22T11:40:37.020" v="527" actId="478"/>
          <ac:spMkLst>
            <pc:docMk/>
            <pc:sldMk cId="2169832658" sldId="260"/>
            <ac:spMk id="9" creationId="{4AB4D424-9383-F0C4-AC53-15F48B8F5B4C}"/>
          </ac:spMkLst>
        </pc:spChg>
        <pc:spChg chg="del">
          <ac:chgData name="Lionel ZANITTI" userId="1e51b01e59126d6e" providerId="LiveId" clId="{DA544C23-7741-4AA4-82DC-4A52CEC544DB}" dt="2023-01-22T11:19:49.303" v="3" actId="478"/>
          <ac:spMkLst>
            <pc:docMk/>
            <pc:sldMk cId="2169832658" sldId="260"/>
            <ac:spMk id="10" creationId="{4CE82FBE-8D9F-B125-B4A6-EA05EAAF43F2}"/>
          </ac:spMkLst>
        </pc:spChg>
        <pc:picChg chg="del">
          <ac:chgData name="Lionel ZANITTI" userId="1e51b01e59126d6e" providerId="LiveId" clId="{DA544C23-7741-4AA4-82DC-4A52CEC544DB}" dt="2023-01-22T11:19:46.694" v="2" actId="478"/>
          <ac:picMkLst>
            <pc:docMk/>
            <pc:sldMk cId="2169832658" sldId="260"/>
            <ac:picMk id="12" creationId="{9BD93D51-D9E1-D258-65CC-139CDEC8ABC3}"/>
          </ac:picMkLst>
        </pc:picChg>
      </pc:sldChg>
      <pc:sldChg chg="modSp mod modAnim">
        <pc:chgData name="Lionel ZANITTI" userId="1e51b01e59126d6e" providerId="LiveId" clId="{DA544C23-7741-4AA4-82DC-4A52CEC544DB}" dt="2023-01-22T11:51:25.959" v="620" actId="404"/>
        <pc:sldMkLst>
          <pc:docMk/>
          <pc:sldMk cId="2105515201" sldId="271"/>
        </pc:sldMkLst>
        <pc:spChg chg="mod">
          <ac:chgData name="Lionel ZANITTI" userId="1e51b01e59126d6e" providerId="LiveId" clId="{DA544C23-7741-4AA4-82DC-4A52CEC544DB}" dt="2023-01-22T11:48:41.943" v="600" actId="20577"/>
          <ac:spMkLst>
            <pc:docMk/>
            <pc:sldMk cId="2105515201" sldId="271"/>
            <ac:spMk id="3" creationId="{0D9C7E8B-8B59-FD54-46EB-2014C73861AF}"/>
          </ac:spMkLst>
        </pc:spChg>
        <pc:graphicFrameChg chg="mod modGraphic">
          <ac:chgData name="Lionel ZANITTI" userId="1e51b01e59126d6e" providerId="LiveId" clId="{DA544C23-7741-4AA4-82DC-4A52CEC544DB}" dt="2023-01-22T11:51:25.959" v="620" actId="404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addSp delSp modSp add mod delAnim modAnim">
        <pc:chgData name="Lionel ZANITTI" userId="1e51b01e59126d6e" providerId="LiveId" clId="{DA544C23-7741-4AA4-82DC-4A52CEC544DB}" dt="2023-01-22T12:01:30.038" v="731" actId="20577"/>
        <pc:sldMkLst>
          <pc:docMk/>
          <pc:sldMk cId="1712032668" sldId="272"/>
        </pc:sldMkLst>
        <pc:spChg chg="mod">
          <ac:chgData name="Lionel ZANITTI" userId="1e51b01e59126d6e" providerId="LiveId" clId="{DA544C23-7741-4AA4-82DC-4A52CEC544DB}" dt="2023-01-22T11:23:15.149" v="107" actId="20577"/>
          <ac:spMkLst>
            <pc:docMk/>
            <pc:sldMk cId="1712032668" sldId="272"/>
            <ac:spMk id="2" creationId="{40FB6FB6-A6FF-ADED-6CCB-515CB4CFF698}"/>
          </ac:spMkLst>
        </pc:spChg>
        <pc:spChg chg="del">
          <ac:chgData name="Lionel ZANITTI" userId="1e51b01e59126d6e" providerId="LiveId" clId="{DA544C23-7741-4AA4-82DC-4A52CEC544DB}" dt="2023-01-22T11:23:21.331" v="108" actId="478"/>
          <ac:spMkLst>
            <pc:docMk/>
            <pc:sldMk cId="1712032668" sldId="272"/>
            <ac:spMk id="3" creationId="{FA6A4B49-27C8-46B6-8B11-AD7E8F615E2C}"/>
          </ac:spMkLst>
        </pc:spChg>
        <pc:spChg chg="mod">
          <ac:chgData name="Lionel ZANITTI" userId="1e51b01e59126d6e" providerId="LiveId" clId="{DA544C23-7741-4AA4-82DC-4A52CEC544DB}" dt="2023-01-22T12:01:30.038" v="731" actId="20577"/>
          <ac:spMkLst>
            <pc:docMk/>
            <pc:sldMk cId="1712032668" sldId="272"/>
            <ac:spMk id="6" creationId="{4FBA6609-C1AE-A1F3-A47A-A35D3FF324B8}"/>
          </ac:spMkLst>
        </pc:spChg>
        <pc:spChg chg="mod">
          <ac:chgData name="Lionel ZANITTI" userId="1e51b01e59126d6e" providerId="LiveId" clId="{DA544C23-7741-4AA4-82DC-4A52CEC544DB}" dt="2023-01-22T11:31:28.348" v="344" actId="1076"/>
          <ac:spMkLst>
            <pc:docMk/>
            <pc:sldMk cId="1712032668" sldId="272"/>
            <ac:spMk id="7" creationId="{D1B42026-0B46-5C00-E1C2-3ABD2D4F58AA}"/>
          </ac:spMkLst>
        </pc:spChg>
        <pc:spChg chg="add del mod">
          <ac:chgData name="Lionel ZANITTI" userId="1e51b01e59126d6e" providerId="LiveId" clId="{DA544C23-7741-4AA4-82DC-4A52CEC544DB}" dt="2023-01-22T11:23:23.807" v="109" actId="478"/>
          <ac:spMkLst>
            <pc:docMk/>
            <pc:sldMk cId="1712032668" sldId="272"/>
            <ac:spMk id="9" creationId="{0E390B96-B29B-8E26-94F2-5DC7D8B9F3FC}"/>
          </ac:spMkLst>
        </pc:spChg>
        <pc:spChg chg="mod">
          <ac:chgData name="Lionel ZANITTI" userId="1e51b01e59126d6e" providerId="LiveId" clId="{DA544C23-7741-4AA4-82DC-4A52CEC544DB}" dt="2023-01-22T11:32:29.100" v="350" actId="14861"/>
          <ac:spMkLst>
            <pc:docMk/>
            <pc:sldMk cId="1712032668" sldId="272"/>
            <ac:spMk id="10" creationId="{4CE82FBE-8D9F-B125-B4A6-EA05EAAF43F2}"/>
          </ac:spMkLst>
        </pc:spChg>
        <pc:picChg chg="mod">
          <ac:chgData name="Lionel ZANITTI" userId="1e51b01e59126d6e" providerId="LiveId" clId="{DA544C23-7741-4AA4-82DC-4A52CEC544DB}" dt="2023-01-22T11:31:24.931" v="343" actId="1076"/>
          <ac:picMkLst>
            <pc:docMk/>
            <pc:sldMk cId="1712032668" sldId="272"/>
            <ac:picMk id="12" creationId="{9BD93D51-D9E1-D258-65CC-139CDEC8ABC3}"/>
          </ac:picMkLst>
        </pc:picChg>
      </pc:sldChg>
      <pc:sldChg chg="del">
        <pc:chgData name="Lionel ZANITTI" userId="1e51b01e59126d6e" providerId="LiveId" clId="{DA544C23-7741-4AA4-82DC-4A52CEC544DB}" dt="2023-01-22T11:19:35.832" v="0" actId="47"/>
        <pc:sldMkLst>
          <pc:docMk/>
          <pc:sldMk cId="421335030" sldId="293"/>
        </pc:sldMkLst>
      </pc:sldChg>
      <pc:sldChg chg="del">
        <pc:chgData name="Lionel ZANITTI" userId="1e51b01e59126d6e" providerId="LiveId" clId="{DA544C23-7741-4AA4-82DC-4A52CEC544DB}" dt="2023-01-22T11:19:35.832" v="0" actId="47"/>
        <pc:sldMkLst>
          <pc:docMk/>
          <pc:sldMk cId="1531711146" sldId="294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slide" Target="../slides/slide6.xml"/><Relationship Id="rId18" Type="http://schemas.openxmlformats.org/officeDocument/2006/relationships/image" Target="../media/image13.svg"/><Relationship Id="rId26" Type="http://schemas.openxmlformats.org/officeDocument/2006/relationships/image" Target="../media/image18.png"/><Relationship Id="rId3" Type="http://schemas.openxmlformats.org/officeDocument/2006/relationships/image" Target="../media/image3.svg"/><Relationship Id="rId21" Type="http://schemas.openxmlformats.org/officeDocument/2006/relationships/image" Target="../media/image15.svg"/><Relationship Id="rId7" Type="http://schemas.openxmlformats.org/officeDocument/2006/relationships/slide" Target="../slides/slide4.xml"/><Relationship Id="rId12" Type="http://schemas.openxmlformats.org/officeDocument/2006/relationships/image" Target="../media/image9.svg"/><Relationship Id="rId17" Type="http://schemas.openxmlformats.org/officeDocument/2006/relationships/image" Target="../media/image12.png"/><Relationship Id="rId25" Type="http://schemas.openxmlformats.org/officeDocument/2006/relationships/slide" Target="../slides/slide19.xml"/><Relationship Id="rId2" Type="http://schemas.openxmlformats.org/officeDocument/2006/relationships/image" Target="../media/image2.png"/><Relationship Id="rId16" Type="http://schemas.openxmlformats.org/officeDocument/2006/relationships/slide" Target="../slides/slide9.xml"/><Relationship Id="rId20" Type="http://schemas.openxmlformats.org/officeDocument/2006/relationships/image" Target="../media/image14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24" Type="http://schemas.openxmlformats.org/officeDocument/2006/relationships/image" Target="../media/image17.svg"/><Relationship Id="rId5" Type="http://schemas.openxmlformats.org/officeDocument/2006/relationships/image" Target="../media/image4.png"/><Relationship Id="rId15" Type="http://schemas.openxmlformats.org/officeDocument/2006/relationships/image" Target="../media/image11.svg"/><Relationship Id="rId23" Type="http://schemas.openxmlformats.org/officeDocument/2006/relationships/image" Target="../media/image16.png"/><Relationship Id="rId10" Type="http://schemas.openxmlformats.org/officeDocument/2006/relationships/slide" Target="../slides/slide5.xml"/><Relationship Id="rId19" Type="http://schemas.openxmlformats.org/officeDocument/2006/relationships/slide" Target="../slides/slide13.xml"/><Relationship Id="rId4" Type="http://schemas.openxmlformats.org/officeDocument/2006/relationships/slide" Target="../slides/slide3.xml"/><Relationship Id="rId9" Type="http://schemas.openxmlformats.org/officeDocument/2006/relationships/image" Target="../media/image7.svg"/><Relationship Id="rId14" Type="http://schemas.openxmlformats.org/officeDocument/2006/relationships/image" Target="../media/image10.png"/><Relationship Id="rId22" Type="http://schemas.openxmlformats.org/officeDocument/2006/relationships/slide" Target="../slides/slide17.xml"/><Relationship Id="rId27" Type="http://schemas.openxmlformats.org/officeDocument/2006/relationships/image" Target="../media/image19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png"/><Relationship Id="rId18" Type="http://schemas.openxmlformats.org/officeDocument/2006/relationships/image" Target="../media/image1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17" Type="http://schemas.openxmlformats.org/officeDocument/2006/relationships/image" Target="../media/image18.png"/><Relationship Id="rId2" Type="http://schemas.openxmlformats.org/officeDocument/2006/relationships/image" Target="../media/image3.svg"/><Relationship Id="rId16" Type="http://schemas.openxmlformats.org/officeDocument/2006/relationships/image" Target="../media/image17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Relationship Id="rId14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Rôle</a:t>
          </a:r>
          <a:endParaRPr lang="fr-FR" sz="3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Prérequis</a:t>
          </a: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AFC1D57A-0974-4EA4-BF2F-A03B179D729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Passer chaque liste en mode « tableau structuré »</a:t>
          </a:r>
        </a:p>
      </dgm:t>
    </dgm:pt>
    <dgm:pt modelId="{905E5E64-3067-47FE-8D54-8424A85664FB}" type="parTrans" cxnId="{AD2A891E-9F45-4D0D-8D2A-735956A3D946}">
      <dgm:prSet/>
      <dgm:spPr/>
      <dgm:t>
        <a:bodyPr/>
        <a:lstStyle/>
        <a:p>
          <a:endParaRPr lang="fr-FR"/>
        </a:p>
      </dgm:t>
    </dgm:pt>
    <dgm:pt modelId="{DF9D085B-D822-4005-B5E6-E80BCCBA3703}" type="sibTrans" cxnId="{AD2A891E-9F45-4D0D-8D2A-735956A3D946}">
      <dgm:prSet/>
      <dgm:spPr/>
      <dgm:t>
        <a:bodyPr/>
        <a:lstStyle/>
        <a:p>
          <a:endParaRPr lang="fr-FR"/>
        </a:p>
      </dgm:t>
    </dgm:pt>
    <dgm:pt modelId="{AF4DCFFF-36FB-444B-818E-0A85D274BA2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000" i="1" kern="1200" dirty="0">
              <a:solidFill>
                <a:srgbClr val="FF9933"/>
              </a:solidFill>
            </a:rPr>
            <a:t>Importer les données dans Power Query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2F083903-FA94-413F-B87D-ED1B1C792908}" type="parTrans" cxnId="{409D2EEB-3D85-459F-8344-6CC4D61911FF}">
      <dgm:prSet/>
      <dgm:spPr/>
      <dgm:t>
        <a:bodyPr/>
        <a:lstStyle/>
        <a:p>
          <a:endParaRPr lang="fr-FR"/>
        </a:p>
      </dgm:t>
    </dgm:pt>
    <dgm:pt modelId="{0B552D01-8D6D-4020-860D-BF4837689004}" type="sibTrans" cxnId="{409D2EEB-3D85-459F-8344-6CC4D61911FF}">
      <dgm:prSet/>
      <dgm:spPr/>
      <dgm:t>
        <a:bodyPr/>
        <a:lstStyle/>
        <a:p>
          <a:endParaRPr lang="fr-FR"/>
        </a:p>
      </dgm:t>
    </dgm:pt>
    <dgm:pt modelId="{B27B720F-111E-45CA-814B-B68CBBE6922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000" i="1" kern="1200" dirty="0">
              <a:solidFill>
                <a:srgbClr val="FF9933"/>
              </a:solidFill>
            </a:rPr>
            <a:t>Transformer les données dans Power Query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9F86B84A-E4DC-46F9-BBF5-A200A130DE86}" type="parTrans" cxnId="{CD529059-E597-43AC-A12D-6B0F1EE812A6}">
      <dgm:prSet/>
      <dgm:spPr/>
      <dgm:t>
        <a:bodyPr/>
        <a:lstStyle/>
        <a:p>
          <a:endParaRPr lang="fr-FR"/>
        </a:p>
      </dgm:t>
    </dgm:pt>
    <dgm:pt modelId="{D54FDC66-1122-4F8C-9578-BA183232C77E}" type="sibTrans" cxnId="{CD529059-E597-43AC-A12D-6B0F1EE812A6}">
      <dgm:prSet/>
      <dgm:spPr/>
      <dgm:t>
        <a:bodyPr/>
        <a:lstStyle/>
        <a:p>
          <a:endParaRPr lang="fr-FR"/>
        </a:p>
      </dgm:t>
    </dgm:pt>
    <dgm:pt modelId="{570448E5-E4F8-42F5-83E0-191766BDBD8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000" i="1" kern="1200" dirty="0">
              <a:solidFill>
                <a:srgbClr val="FF9933"/>
              </a:solidFill>
            </a:rPr>
            <a:t>Fermer en connexion uniquement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3E1D8C8A-EDB8-4DB8-B2F4-8D23086820E1}" type="parTrans" cxnId="{649C2BC2-3AB9-4B52-955A-F7353247F75E}">
      <dgm:prSet/>
      <dgm:spPr/>
      <dgm:t>
        <a:bodyPr/>
        <a:lstStyle/>
        <a:p>
          <a:endParaRPr lang="fr-FR"/>
        </a:p>
      </dgm:t>
    </dgm:pt>
    <dgm:pt modelId="{A75C9969-D986-47E8-B0B2-187087526C84}" type="sibTrans" cxnId="{649C2BC2-3AB9-4B52-955A-F7353247F75E}">
      <dgm:prSet/>
      <dgm:spPr/>
      <dgm:t>
        <a:bodyPr/>
        <a:lstStyle/>
        <a:p>
          <a:endParaRPr lang="fr-FR"/>
        </a:p>
      </dgm:t>
    </dgm:pt>
    <dgm:pt modelId="{ABB1FCBB-3CF4-476B-9356-2E2596A0F13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000" i="1" kern="1200" dirty="0">
              <a:solidFill>
                <a:srgbClr val="FF9933"/>
              </a:solidFill>
            </a:rPr>
            <a:t>Fusionner toutes les requêtes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58C2C490-A496-439C-BD52-EFEEE99C3A6C}" type="parTrans" cxnId="{23B20112-FA44-4783-A798-69FBAE358DC6}">
      <dgm:prSet/>
      <dgm:spPr/>
      <dgm:t>
        <a:bodyPr/>
        <a:lstStyle/>
        <a:p>
          <a:endParaRPr lang="fr-FR"/>
        </a:p>
      </dgm:t>
    </dgm:pt>
    <dgm:pt modelId="{AF81A925-7F9C-4E75-B5C2-2E765A0DAFAC}" type="sibTrans" cxnId="{23B20112-FA44-4783-A798-69FBAE358DC6}">
      <dgm:prSet/>
      <dgm:spPr/>
      <dgm:t>
        <a:bodyPr/>
        <a:lstStyle/>
        <a:p>
          <a:endParaRPr lang="fr-FR"/>
        </a:p>
      </dgm:t>
    </dgm:pt>
    <dgm:pt modelId="{F9504DCD-6D71-4ED4-B71C-D2DB4BCAE83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000" i="1" kern="1200" dirty="0">
              <a:solidFill>
                <a:srgbClr val="FF9933"/>
              </a:solidFill>
            </a:rPr>
            <a:t>Fermer et charger dans Excel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67CA5711-23CC-411A-8012-8A18DC565896}" type="parTrans" cxnId="{C597F84C-A753-4FDF-A171-72D87AF8017A}">
      <dgm:prSet/>
      <dgm:spPr/>
      <dgm:t>
        <a:bodyPr/>
        <a:lstStyle/>
        <a:p>
          <a:endParaRPr lang="fr-FR"/>
        </a:p>
      </dgm:t>
    </dgm:pt>
    <dgm:pt modelId="{CD268AEA-020C-4831-9B5D-204BF7B849E1}" type="sibTrans" cxnId="{C597F84C-A753-4FDF-A171-72D87AF8017A}">
      <dgm:prSet/>
      <dgm:spPr/>
      <dgm:t>
        <a:bodyPr/>
        <a:lstStyle/>
        <a:p>
          <a:endParaRPr lang="fr-FR"/>
        </a:p>
      </dgm:t>
    </dgm:pt>
    <dgm:pt modelId="{EA56753C-FAB3-442F-BCAF-94C1137490A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000" i="1" kern="1200" dirty="0">
              <a:solidFill>
                <a:srgbClr val="FF9933"/>
              </a:solidFill>
            </a:rPr>
            <a:t>Exploiter la consolidation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119411B6-C728-4E54-A955-51A0E5A3098B}" type="parTrans" cxnId="{F657F81A-A04C-4D18-9E07-52F1905F96E8}">
      <dgm:prSet/>
      <dgm:spPr/>
      <dgm:t>
        <a:bodyPr/>
        <a:lstStyle/>
        <a:p>
          <a:endParaRPr lang="fr-FR"/>
        </a:p>
      </dgm:t>
    </dgm:pt>
    <dgm:pt modelId="{5D814642-5689-4F92-AB6A-6B2C53FC0C4D}" type="sibTrans" cxnId="{F657F81A-A04C-4D18-9E07-52F1905F96E8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9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9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9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9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9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9">
        <dgm:presLayoutVars>
          <dgm:chMax val="0"/>
          <dgm:chPref val="0"/>
        </dgm:presLayoutVars>
      </dgm:prSet>
      <dgm:spPr/>
    </dgm:pt>
    <dgm:pt modelId="{5E630C3A-2CE2-44BA-AAB0-92903B7CCFC9}" type="pres">
      <dgm:prSet presAssocID="{80EFB54F-1AC8-40D9-981D-4C85160A5799}" presName="sibTrans" presStyleCnt="0"/>
      <dgm:spPr/>
    </dgm:pt>
    <dgm:pt modelId="{744A122C-98D8-46B3-83E6-FB088F48838C}" type="pres">
      <dgm:prSet presAssocID="{AFC1D57A-0974-4EA4-BF2F-A03B179D729F}" presName="compNode" presStyleCnt="0"/>
      <dgm:spPr/>
    </dgm:pt>
    <dgm:pt modelId="{7AF8A29E-6E79-43FE-B6F7-741C1B4763E0}" type="pres">
      <dgm:prSet presAssocID="{AFC1D57A-0974-4EA4-BF2F-A03B179D729F}" presName="bgRect" presStyleLbl="bgShp" presStyleIdx="2" presStyleCnt="9"/>
      <dgm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88B8F870-2E26-4F63-B9FF-E69C4D43D338}" type="pres">
      <dgm:prSet presAssocID="{AFC1D57A-0974-4EA4-BF2F-A03B179D729F}" presName="iconRect" presStyleLbl="node1" presStyleIdx="2" presStyleCnt="9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1068C4AC-E6A8-4D7C-9338-7C1CFADF53D5}" type="pres">
      <dgm:prSet presAssocID="{AFC1D57A-0974-4EA4-BF2F-A03B179D729F}" presName="spaceRect" presStyleCnt="0"/>
      <dgm:spPr/>
    </dgm:pt>
    <dgm:pt modelId="{F7E976F2-9312-4CE1-9716-BB553032C764}" type="pres">
      <dgm:prSet presAssocID="{AFC1D57A-0974-4EA4-BF2F-A03B179D729F}" presName="parTx" presStyleLbl="revTx" presStyleIdx="2" presStyleCnt="9">
        <dgm:presLayoutVars>
          <dgm:chMax val="0"/>
          <dgm:chPref val="0"/>
        </dgm:presLayoutVars>
      </dgm:prSet>
      <dgm:spPr/>
    </dgm:pt>
    <dgm:pt modelId="{64AC69CA-C43C-42BC-82C5-A049E951620B}" type="pres">
      <dgm:prSet presAssocID="{DF9D085B-D822-4005-B5E6-E80BCCBA3703}" presName="sibTrans" presStyleCnt="0"/>
      <dgm:spPr/>
    </dgm:pt>
    <dgm:pt modelId="{17860120-CF17-4379-B293-FD3A4120F9B7}" type="pres">
      <dgm:prSet presAssocID="{AF4DCFFF-36FB-444B-818E-0A85D274BA20}" presName="compNode" presStyleCnt="0"/>
      <dgm:spPr/>
    </dgm:pt>
    <dgm:pt modelId="{31B1692E-B414-4618-98D7-485C00DFE3C3}" type="pres">
      <dgm:prSet presAssocID="{AF4DCFFF-36FB-444B-818E-0A85D274BA20}" presName="bgRect" presStyleLbl="bgShp" presStyleIdx="3" presStyleCnt="9"/>
      <dgm:spPr>
        <a:xfrm>
          <a:off x="0" y="472346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55D78696-7876-480C-AEB3-4C73191F4A13}" type="pres">
      <dgm:prSet presAssocID="{AF4DCFFF-36FB-444B-818E-0A85D274BA20}" presName="iconRect" presStyleLbl="node1" presStyleIdx="3" presStyleCnt="9"/>
      <dgm:spPr>
        <a:blipFill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4 avec un remplissage uni"/>
        </a:ext>
      </dgm:extLst>
    </dgm:pt>
    <dgm:pt modelId="{B509E5C4-DF8B-4D0B-B805-0B2CC57455D0}" type="pres">
      <dgm:prSet presAssocID="{AF4DCFFF-36FB-444B-818E-0A85D274BA20}" presName="spaceRect" presStyleCnt="0"/>
      <dgm:spPr/>
    </dgm:pt>
    <dgm:pt modelId="{E90B38A5-5BB4-40B6-9C55-7582FA31B68F}" type="pres">
      <dgm:prSet presAssocID="{AF4DCFFF-36FB-444B-818E-0A85D274BA20}" presName="parTx" presStyleLbl="revTx" presStyleIdx="3" presStyleCnt="9">
        <dgm:presLayoutVars>
          <dgm:chMax val="0"/>
          <dgm:chPref val="0"/>
        </dgm:presLayoutVars>
      </dgm:prSet>
      <dgm:spPr/>
    </dgm:pt>
    <dgm:pt modelId="{E0DB2521-436E-4715-9B29-892161DA55B6}" type="pres">
      <dgm:prSet presAssocID="{0B552D01-8D6D-4020-860D-BF4837689004}" presName="sibTrans" presStyleCnt="0"/>
      <dgm:spPr/>
    </dgm:pt>
    <dgm:pt modelId="{513965B6-7DBB-46D5-BED6-9C5F9CD3FB0E}" type="pres">
      <dgm:prSet presAssocID="{B27B720F-111E-45CA-814B-B68CBBE6922F}" presName="compNode" presStyleCnt="0"/>
      <dgm:spPr/>
    </dgm:pt>
    <dgm:pt modelId="{EEBF726C-16F5-42E0-A8A8-CF508A662F84}" type="pres">
      <dgm:prSet presAssocID="{B27B720F-111E-45CA-814B-B68CBBE6922F}" presName="bgRect" presStyleLbl="bgShp" presStyleIdx="4" presStyleCnt="9"/>
      <dgm:spPr>
        <a:xfrm>
          <a:off x="0" y="4984278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3" action="ppaction://hlinksldjump"/>
          </dgm14:cNvPr>
        </a:ext>
      </dgm:extLst>
    </dgm:pt>
    <dgm:pt modelId="{F9CAACD1-8DEF-47B8-B146-59CD8F499DB5}" type="pres">
      <dgm:prSet presAssocID="{B27B720F-111E-45CA-814B-B68CBBE6922F}" presName="iconRect" presStyleLbl="node1" presStyleIdx="4" presStyleCnt="9"/>
      <dgm:spPr>
        <a:blipFill>
          <a:blip xmlns:r="http://schemas.openxmlformats.org/officeDocument/2006/relationships"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5 avec un remplissage uni"/>
        </a:ext>
      </dgm:extLst>
    </dgm:pt>
    <dgm:pt modelId="{E6E11BA8-CA30-4221-A126-19F872D2CC36}" type="pres">
      <dgm:prSet presAssocID="{B27B720F-111E-45CA-814B-B68CBBE6922F}" presName="spaceRect" presStyleCnt="0"/>
      <dgm:spPr/>
    </dgm:pt>
    <dgm:pt modelId="{786E5E09-CF03-4035-A9E7-522D4E821BA0}" type="pres">
      <dgm:prSet presAssocID="{B27B720F-111E-45CA-814B-B68CBBE6922F}" presName="parTx" presStyleLbl="revTx" presStyleIdx="4" presStyleCnt="9">
        <dgm:presLayoutVars>
          <dgm:chMax val="0"/>
          <dgm:chPref val="0"/>
        </dgm:presLayoutVars>
      </dgm:prSet>
      <dgm:spPr/>
    </dgm:pt>
    <dgm:pt modelId="{4F459CCB-C28B-4074-A433-200B63019BDE}" type="pres">
      <dgm:prSet presAssocID="{D54FDC66-1122-4F8C-9578-BA183232C77E}" presName="sibTrans" presStyleCnt="0"/>
      <dgm:spPr/>
    </dgm:pt>
    <dgm:pt modelId="{8CA51073-D8F7-4D7C-BD65-F0E8E677F745}" type="pres">
      <dgm:prSet presAssocID="{570448E5-E4F8-42F5-83E0-191766BDBD80}" presName="compNode" presStyleCnt="0"/>
      <dgm:spPr/>
    </dgm:pt>
    <dgm:pt modelId="{CBF1C134-0E17-41CF-AB17-02AF0540E4C7}" type="pres">
      <dgm:prSet presAssocID="{570448E5-E4F8-42F5-83E0-191766BDBD80}" presName="bgRect" presStyleLbl="bgShp" presStyleIdx="5" presStyleCnt="9"/>
      <dgm:spPr>
        <a:xfrm>
          <a:off x="0" y="5155858"/>
          <a:ext cx="6791323" cy="71278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6" action="ppaction://hlinksldjump"/>
          </dgm14:cNvPr>
        </a:ext>
      </dgm:extLst>
    </dgm:pt>
    <dgm:pt modelId="{403F7FE1-4B3D-45AA-9499-76ED4A4DBA9F}" type="pres">
      <dgm:prSet presAssocID="{570448E5-E4F8-42F5-83E0-191766BDBD80}" presName="iconRect" presStyleLbl="node1" presStyleIdx="5" presStyleCnt="9"/>
      <dgm:spPr>
        <a:blipFill>
          <a:blip xmlns:r="http://schemas.openxmlformats.org/officeDocument/2006/relationships"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6 avec un remplissage uni"/>
        </a:ext>
      </dgm:extLst>
    </dgm:pt>
    <dgm:pt modelId="{4557421F-C9B6-4954-AAA6-4A07393A0416}" type="pres">
      <dgm:prSet presAssocID="{570448E5-E4F8-42F5-83E0-191766BDBD80}" presName="spaceRect" presStyleCnt="0"/>
      <dgm:spPr/>
    </dgm:pt>
    <dgm:pt modelId="{55876276-A6BD-4032-9FC7-BA92B032E668}" type="pres">
      <dgm:prSet presAssocID="{570448E5-E4F8-42F5-83E0-191766BDBD80}" presName="parTx" presStyleLbl="revTx" presStyleIdx="5" presStyleCnt="9">
        <dgm:presLayoutVars>
          <dgm:chMax val="0"/>
          <dgm:chPref val="0"/>
        </dgm:presLayoutVars>
      </dgm:prSet>
      <dgm:spPr/>
    </dgm:pt>
    <dgm:pt modelId="{B1631794-D4AF-49DA-B4B4-B7592EEAAB0B}" type="pres">
      <dgm:prSet presAssocID="{A75C9969-D986-47E8-B0B2-187087526C84}" presName="sibTrans" presStyleCnt="0"/>
      <dgm:spPr/>
    </dgm:pt>
    <dgm:pt modelId="{597F642E-32C8-4DED-B504-9378C28CBBB5}" type="pres">
      <dgm:prSet presAssocID="{ABB1FCBB-3CF4-476B-9356-2E2596A0F13A}" presName="compNode" presStyleCnt="0"/>
      <dgm:spPr/>
    </dgm:pt>
    <dgm:pt modelId="{DFF40819-B53A-472E-8587-052D75FF67A7}" type="pres">
      <dgm:prSet presAssocID="{ABB1FCBB-3CF4-476B-9356-2E2596A0F13A}" presName="bgRect" presStyleLbl="bgShp" presStyleIdx="6" presStyleCnt="9"/>
      <dgm:spPr>
        <a:xfrm>
          <a:off x="0" y="5278146"/>
          <a:ext cx="6791323" cy="52338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9" action="ppaction://hlinksldjump"/>
          </dgm14:cNvPr>
        </a:ext>
      </dgm:extLst>
    </dgm:pt>
    <dgm:pt modelId="{04C65FBD-F948-450C-8100-C9786940E6AD}" type="pres">
      <dgm:prSet presAssocID="{ABB1FCBB-3CF4-476B-9356-2E2596A0F13A}" presName="iconRect" presStyleLbl="node1" presStyleIdx="6" presStyleCnt="9"/>
      <dgm:spPr>
        <a:blipFill>
          <a:blip xmlns:r="http://schemas.openxmlformats.org/officeDocument/2006/relationships"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7 avec un remplissage uni"/>
        </a:ext>
      </dgm:extLst>
    </dgm:pt>
    <dgm:pt modelId="{5EF846CA-0E4D-4145-96AB-5F1380244333}" type="pres">
      <dgm:prSet presAssocID="{ABB1FCBB-3CF4-476B-9356-2E2596A0F13A}" presName="spaceRect" presStyleCnt="0"/>
      <dgm:spPr/>
    </dgm:pt>
    <dgm:pt modelId="{11D7D4AD-0689-4ABD-A86D-A05EA27DCECC}" type="pres">
      <dgm:prSet presAssocID="{ABB1FCBB-3CF4-476B-9356-2E2596A0F13A}" presName="parTx" presStyleLbl="revTx" presStyleIdx="6" presStyleCnt="9">
        <dgm:presLayoutVars>
          <dgm:chMax val="0"/>
          <dgm:chPref val="0"/>
        </dgm:presLayoutVars>
      </dgm:prSet>
      <dgm:spPr/>
    </dgm:pt>
    <dgm:pt modelId="{3FA98BD8-0561-41BC-B201-430302B65F27}" type="pres">
      <dgm:prSet presAssocID="{AF81A925-7F9C-4E75-B5C2-2E765A0DAFAC}" presName="sibTrans" presStyleCnt="0"/>
      <dgm:spPr/>
    </dgm:pt>
    <dgm:pt modelId="{DA89FF58-C593-4C83-9216-C581EC7027BC}" type="pres">
      <dgm:prSet presAssocID="{F9504DCD-6D71-4ED4-B71C-D2DB4BCAE83E}" presName="compNode" presStyleCnt="0"/>
      <dgm:spPr/>
    </dgm:pt>
    <dgm:pt modelId="{C1033E6F-5559-4B13-88F3-E83630019A68}" type="pres">
      <dgm:prSet presAssocID="{F9504DCD-6D71-4ED4-B71C-D2DB4BCAE83E}" presName="bgRect" presStyleLbl="bgShp" presStyleIdx="7" presStyleCnt="9"/>
      <dgm:spPr>
        <a:xfrm>
          <a:off x="0" y="5370460"/>
          <a:ext cx="6791323" cy="613683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2" action="ppaction://hlinksldjump"/>
          </dgm14:cNvPr>
        </a:ext>
      </dgm:extLst>
    </dgm:pt>
    <dgm:pt modelId="{31F1626E-B035-474C-8B5F-93F7DD3F46B1}" type="pres">
      <dgm:prSet presAssocID="{F9504DCD-6D71-4ED4-B71C-D2DB4BCAE83E}" presName="iconRect" presStyleLbl="node1" presStyleIdx="7" presStyleCnt="9"/>
      <dgm:spPr>
        <a:blipFill>
          <a:blip xmlns:r="http://schemas.openxmlformats.org/officeDocument/2006/relationships"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8 avec un remplissage uni"/>
        </a:ext>
      </dgm:extLst>
    </dgm:pt>
    <dgm:pt modelId="{71D358D5-BCCF-4E2A-941B-68CEE31789C4}" type="pres">
      <dgm:prSet presAssocID="{F9504DCD-6D71-4ED4-B71C-D2DB4BCAE83E}" presName="spaceRect" presStyleCnt="0"/>
      <dgm:spPr/>
    </dgm:pt>
    <dgm:pt modelId="{6A36A091-87BC-40FA-8ED8-3D91E327413C}" type="pres">
      <dgm:prSet presAssocID="{F9504DCD-6D71-4ED4-B71C-D2DB4BCAE83E}" presName="parTx" presStyleLbl="revTx" presStyleIdx="7" presStyleCnt="9">
        <dgm:presLayoutVars>
          <dgm:chMax val="0"/>
          <dgm:chPref val="0"/>
        </dgm:presLayoutVars>
      </dgm:prSet>
      <dgm:spPr/>
    </dgm:pt>
    <dgm:pt modelId="{8BE50195-A4B4-43B2-AB89-A37AB7AF7B80}" type="pres">
      <dgm:prSet presAssocID="{CD268AEA-020C-4831-9B5D-204BF7B849E1}" presName="sibTrans" presStyleCnt="0"/>
      <dgm:spPr/>
    </dgm:pt>
    <dgm:pt modelId="{B76D542E-D4B1-4BA9-8BF2-6F813C9A6C15}" type="pres">
      <dgm:prSet presAssocID="{EA56753C-FAB3-442F-BCAF-94C1137490A7}" presName="compNode" presStyleCnt="0"/>
      <dgm:spPr/>
    </dgm:pt>
    <dgm:pt modelId="{FAC62684-D2E4-4E62-B17B-706D99767939}" type="pres">
      <dgm:prSet presAssocID="{EA56753C-FAB3-442F-BCAF-94C1137490A7}" presName="bgRect" presStyleLbl="bgShp" presStyleIdx="8" presStyleCnt="9"/>
      <dgm:spPr>
        <a:xfrm>
          <a:off x="0" y="5438404"/>
          <a:ext cx="6791323" cy="543548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5" action="ppaction://hlinksldjump"/>
          </dgm14:cNvPr>
        </a:ext>
      </dgm:extLst>
    </dgm:pt>
    <dgm:pt modelId="{18860DCE-69A0-470A-8870-DCD1A39AF9C8}" type="pres">
      <dgm:prSet presAssocID="{EA56753C-FAB3-442F-BCAF-94C1137490A7}" presName="iconRect" presStyleLbl="node1" presStyleIdx="8" presStyleCnt="9"/>
      <dgm:spPr>
        <a:blipFill>
          <a:blip xmlns:r="http://schemas.openxmlformats.org/officeDocument/2006/relationships"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9 avec un remplissage uni"/>
        </a:ext>
      </dgm:extLst>
    </dgm:pt>
    <dgm:pt modelId="{6A99FF96-0FF0-49B4-8199-07E46115E3FF}" type="pres">
      <dgm:prSet presAssocID="{EA56753C-FAB3-442F-BCAF-94C1137490A7}" presName="spaceRect" presStyleCnt="0"/>
      <dgm:spPr/>
    </dgm:pt>
    <dgm:pt modelId="{4D96B0FF-2DCB-4B78-933B-A95C1654DB0D}" type="pres">
      <dgm:prSet presAssocID="{EA56753C-FAB3-442F-BCAF-94C1137490A7}" presName="parTx" presStyleLbl="revTx" presStyleIdx="8" presStyleCnt="9">
        <dgm:presLayoutVars>
          <dgm:chMax val="0"/>
          <dgm:chPref val="0"/>
        </dgm:presLayoutVars>
      </dgm:prSet>
      <dgm:spPr/>
    </dgm:pt>
  </dgm:ptLst>
  <dgm:cxnLst>
    <dgm:cxn modelId="{42A64C09-F278-449A-B58A-4A1A098951B3}" type="presOf" srcId="{ABB1FCBB-3CF4-476B-9356-2E2596A0F13A}" destId="{11D7D4AD-0689-4ABD-A86D-A05EA27DCECC}" srcOrd="0" destOrd="0" presId="urn:microsoft.com/office/officeart/2018/2/layout/IconVerticalSolidList#1"/>
    <dgm:cxn modelId="{23B20112-FA44-4783-A798-69FBAE358DC6}" srcId="{162F69A6-0780-49EA-A6A8-3965C12489B2}" destId="{ABB1FCBB-3CF4-476B-9356-2E2596A0F13A}" srcOrd="6" destOrd="0" parTransId="{58C2C490-A496-439C-BD52-EFEEE99C3A6C}" sibTransId="{AF81A925-7F9C-4E75-B5C2-2E765A0DAFAC}"/>
    <dgm:cxn modelId="{F657F81A-A04C-4D18-9E07-52F1905F96E8}" srcId="{162F69A6-0780-49EA-A6A8-3965C12489B2}" destId="{EA56753C-FAB3-442F-BCAF-94C1137490A7}" srcOrd="8" destOrd="0" parTransId="{119411B6-C728-4E54-A955-51A0E5A3098B}" sibTransId="{5D814642-5689-4F92-AB6A-6B2C53FC0C4D}"/>
    <dgm:cxn modelId="{AD2A891E-9F45-4D0D-8D2A-735956A3D946}" srcId="{162F69A6-0780-49EA-A6A8-3965C12489B2}" destId="{AFC1D57A-0974-4EA4-BF2F-A03B179D729F}" srcOrd="2" destOrd="0" parTransId="{905E5E64-3067-47FE-8D54-8424A85664FB}" sibTransId="{DF9D085B-D822-4005-B5E6-E80BCCBA3703}"/>
    <dgm:cxn modelId="{B3A95733-313E-40A7-B815-E76B0226C2C3}" type="presOf" srcId="{AFC1D57A-0974-4EA4-BF2F-A03B179D729F}" destId="{F7E976F2-9312-4CE1-9716-BB553032C764}" srcOrd="0" destOrd="0" presId="urn:microsoft.com/office/officeart/2018/2/layout/IconVerticalSolidList#1"/>
    <dgm:cxn modelId="{E21A6B3B-1C2D-456E-B440-0373C1B538F0}" type="presOf" srcId="{F9504DCD-6D71-4ED4-B71C-D2DB4BCAE83E}" destId="{6A36A091-87BC-40FA-8ED8-3D91E327413C}" srcOrd="0" destOrd="0" presId="urn:microsoft.com/office/officeart/2018/2/layout/IconVerticalSolidList#1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C597F84C-A753-4FDF-A171-72D87AF8017A}" srcId="{162F69A6-0780-49EA-A6A8-3965C12489B2}" destId="{F9504DCD-6D71-4ED4-B71C-D2DB4BCAE83E}" srcOrd="7" destOrd="0" parTransId="{67CA5711-23CC-411A-8012-8A18DC565896}" sibTransId="{CD268AEA-020C-4831-9B5D-204BF7B849E1}"/>
    <dgm:cxn modelId="{CD529059-E597-43AC-A12D-6B0F1EE812A6}" srcId="{162F69A6-0780-49EA-A6A8-3965C12489B2}" destId="{B27B720F-111E-45CA-814B-B68CBBE6922F}" srcOrd="4" destOrd="0" parTransId="{9F86B84A-E4DC-46F9-BBF5-A200A130DE86}" sibTransId="{D54FDC66-1122-4F8C-9578-BA183232C77E}"/>
    <dgm:cxn modelId="{BED7A27A-926B-46FB-AE90-693B4104E2F8}" type="presOf" srcId="{B27B720F-111E-45CA-814B-B68CBBE6922F}" destId="{786E5E09-CF03-4035-A9E7-522D4E821BA0}" srcOrd="0" destOrd="0" presId="urn:microsoft.com/office/officeart/2018/2/layout/IconVerticalSolidList#1"/>
    <dgm:cxn modelId="{E8AB2C84-3C69-439C-9D06-CCC5C3F1AF87}" type="presOf" srcId="{EA56753C-FAB3-442F-BCAF-94C1137490A7}" destId="{4D96B0FF-2DCB-4B78-933B-A95C1654DB0D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DD540EBC-3A40-4EC8-B7FD-28416D63DEA3}" type="presOf" srcId="{AF4DCFFF-36FB-444B-818E-0A85D274BA20}" destId="{E90B38A5-5BB4-40B6-9C55-7582FA31B68F}" srcOrd="0" destOrd="0" presId="urn:microsoft.com/office/officeart/2018/2/layout/IconVerticalSolidList#1"/>
    <dgm:cxn modelId="{649C2BC2-3AB9-4B52-955A-F7353247F75E}" srcId="{162F69A6-0780-49EA-A6A8-3965C12489B2}" destId="{570448E5-E4F8-42F5-83E0-191766BDBD80}" srcOrd="5" destOrd="0" parTransId="{3E1D8C8A-EDB8-4DB8-B2F4-8D23086820E1}" sibTransId="{A75C9969-D986-47E8-B0B2-187087526C84}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409D2EEB-3D85-459F-8344-6CC4D61911FF}" srcId="{162F69A6-0780-49EA-A6A8-3965C12489B2}" destId="{AF4DCFFF-36FB-444B-818E-0A85D274BA20}" srcOrd="3" destOrd="0" parTransId="{2F083903-FA94-413F-B87D-ED1B1C792908}" sibTransId="{0B552D01-8D6D-4020-860D-BF4837689004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F5E64DFE-C747-4323-BD58-1F5522D42122}" type="presOf" srcId="{570448E5-E4F8-42F5-83E0-191766BDBD80}" destId="{55876276-A6BD-4032-9FC7-BA92B032E668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F1BF32B7-D604-4AF2-915F-C94C9A1985CC}" type="presParOf" srcId="{05261D3E-3CC7-4C85-9E09-D67FC777908C}" destId="{5E630C3A-2CE2-44BA-AAB0-92903B7CCFC9}" srcOrd="3" destOrd="0" presId="urn:microsoft.com/office/officeart/2018/2/layout/IconVerticalSolidList#1"/>
    <dgm:cxn modelId="{38EF5353-5F0F-4C89-AD88-739590193C5F}" type="presParOf" srcId="{05261D3E-3CC7-4C85-9E09-D67FC777908C}" destId="{744A122C-98D8-46B3-83E6-FB088F48838C}" srcOrd="4" destOrd="0" presId="urn:microsoft.com/office/officeart/2018/2/layout/IconVerticalSolidList#1"/>
    <dgm:cxn modelId="{A85A8DAF-FFE9-4B02-8462-362DA3121722}" type="presParOf" srcId="{744A122C-98D8-46B3-83E6-FB088F48838C}" destId="{7AF8A29E-6E79-43FE-B6F7-741C1B4763E0}" srcOrd="0" destOrd="0" presId="urn:microsoft.com/office/officeart/2018/2/layout/IconVerticalSolidList#1"/>
    <dgm:cxn modelId="{B2DC8E0C-CA6F-477B-99D5-730536FAACA4}" type="presParOf" srcId="{744A122C-98D8-46B3-83E6-FB088F48838C}" destId="{88B8F870-2E26-4F63-B9FF-E69C4D43D338}" srcOrd="1" destOrd="0" presId="urn:microsoft.com/office/officeart/2018/2/layout/IconVerticalSolidList#1"/>
    <dgm:cxn modelId="{00060F0A-5046-492E-868B-F300DA14B08E}" type="presParOf" srcId="{744A122C-98D8-46B3-83E6-FB088F48838C}" destId="{1068C4AC-E6A8-4D7C-9338-7C1CFADF53D5}" srcOrd="2" destOrd="0" presId="urn:microsoft.com/office/officeart/2018/2/layout/IconVerticalSolidList#1"/>
    <dgm:cxn modelId="{80CEC375-5862-4F4B-AA84-084C20B033EC}" type="presParOf" srcId="{744A122C-98D8-46B3-83E6-FB088F48838C}" destId="{F7E976F2-9312-4CE1-9716-BB553032C764}" srcOrd="3" destOrd="0" presId="urn:microsoft.com/office/officeart/2018/2/layout/IconVerticalSolidList#1"/>
    <dgm:cxn modelId="{703ABD73-F518-401B-94E4-5BB5D381AAAA}" type="presParOf" srcId="{05261D3E-3CC7-4C85-9E09-D67FC777908C}" destId="{64AC69CA-C43C-42BC-82C5-A049E951620B}" srcOrd="5" destOrd="0" presId="urn:microsoft.com/office/officeart/2018/2/layout/IconVerticalSolidList#1"/>
    <dgm:cxn modelId="{F9EB73D8-1C7C-4023-85CC-48D46B480CC7}" type="presParOf" srcId="{05261D3E-3CC7-4C85-9E09-D67FC777908C}" destId="{17860120-CF17-4379-B293-FD3A4120F9B7}" srcOrd="6" destOrd="0" presId="urn:microsoft.com/office/officeart/2018/2/layout/IconVerticalSolidList#1"/>
    <dgm:cxn modelId="{869C0E04-8DEB-45CB-9F6A-E4347734BF06}" type="presParOf" srcId="{17860120-CF17-4379-B293-FD3A4120F9B7}" destId="{31B1692E-B414-4618-98D7-485C00DFE3C3}" srcOrd="0" destOrd="0" presId="urn:microsoft.com/office/officeart/2018/2/layout/IconVerticalSolidList#1"/>
    <dgm:cxn modelId="{AB9241D6-AA36-4985-851B-565658CC0610}" type="presParOf" srcId="{17860120-CF17-4379-B293-FD3A4120F9B7}" destId="{55D78696-7876-480C-AEB3-4C73191F4A13}" srcOrd="1" destOrd="0" presId="urn:microsoft.com/office/officeart/2018/2/layout/IconVerticalSolidList#1"/>
    <dgm:cxn modelId="{6361E608-75E5-45A7-9547-15FE3274DE1F}" type="presParOf" srcId="{17860120-CF17-4379-B293-FD3A4120F9B7}" destId="{B509E5C4-DF8B-4D0B-B805-0B2CC57455D0}" srcOrd="2" destOrd="0" presId="urn:microsoft.com/office/officeart/2018/2/layout/IconVerticalSolidList#1"/>
    <dgm:cxn modelId="{61D89335-BEF5-49DC-8920-D70A4C64C562}" type="presParOf" srcId="{17860120-CF17-4379-B293-FD3A4120F9B7}" destId="{E90B38A5-5BB4-40B6-9C55-7582FA31B68F}" srcOrd="3" destOrd="0" presId="urn:microsoft.com/office/officeart/2018/2/layout/IconVerticalSolidList#1"/>
    <dgm:cxn modelId="{C6CA1C91-9CDF-4926-8AD1-75AA6B9C61C6}" type="presParOf" srcId="{05261D3E-3CC7-4C85-9E09-D67FC777908C}" destId="{E0DB2521-436E-4715-9B29-892161DA55B6}" srcOrd="7" destOrd="0" presId="urn:microsoft.com/office/officeart/2018/2/layout/IconVerticalSolidList#1"/>
    <dgm:cxn modelId="{72D0E985-B5C8-4E72-925E-47D7219F5FA9}" type="presParOf" srcId="{05261D3E-3CC7-4C85-9E09-D67FC777908C}" destId="{513965B6-7DBB-46D5-BED6-9C5F9CD3FB0E}" srcOrd="8" destOrd="0" presId="urn:microsoft.com/office/officeart/2018/2/layout/IconVerticalSolidList#1"/>
    <dgm:cxn modelId="{DD193006-D84E-4486-A5C1-9F34DC57C34C}" type="presParOf" srcId="{513965B6-7DBB-46D5-BED6-9C5F9CD3FB0E}" destId="{EEBF726C-16F5-42E0-A8A8-CF508A662F84}" srcOrd="0" destOrd="0" presId="urn:microsoft.com/office/officeart/2018/2/layout/IconVerticalSolidList#1"/>
    <dgm:cxn modelId="{D32B7D11-CB1C-41B7-8E6F-A83A44B8B448}" type="presParOf" srcId="{513965B6-7DBB-46D5-BED6-9C5F9CD3FB0E}" destId="{F9CAACD1-8DEF-47B8-B146-59CD8F499DB5}" srcOrd="1" destOrd="0" presId="urn:microsoft.com/office/officeart/2018/2/layout/IconVerticalSolidList#1"/>
    <dgm:cxn modelId="{1E3B81DF-DD39-4D24-9391-1B812562754F}" type="presParOf" srcId="{513965B6-7DBB-46D5-BED6-9C5F9CD3FB0E}" destId="{E6E11BA8-CA30-4221-A126-19F872D2CC36}" srcOrd="2" destOrd="0" presId="urn:microsoft.com/office/officeart/2018/2/layout/IconVerticalSolidList#1"/>
    <dgm:cxn modelId="{192AF1A3-CBAF-45A5-B16A-4262031E34B6}" type="presParOf" srcId="{513965B6-7DBB-46D5-BED6-9C5F9CD3FB0E}" destId="{786E5E09-CF03-4035-A9E7-522D4E821BA0}" srcOrd="3" destOrd="0" presId="urn:microsoft.com/office/officeart/2018/2/layout/IconVerticalSolidList#1"/>
    <dgm:cxn modelId="{9BEAA0D1-B60F-4AEA-97DC-62BA12763A3C}" type="presParOf" srcId="{05261D3E-3CC7-4C85-9E09-D67FC777908C}" destId="{4F459CCB-C28B-4074-A433-200B63019BDE}" srcOrd="9" destOrd="0" presId="urn:microsoft.com/office/officeart/2018/2/layout/IconVerticalSolidList#1"/>
    <dgm:cxn modelId="{0141D153-E451-4A2F-A982-720BBDAF1FDB}" type="presParOf" srcId="{05261D3E-3CC7-4C85-9E09-D67FC777908C}" destId="{8CA51073-D8F7-4D7C-BD65-F0E8E677F745}" srcOrd="10" destOrd="0" presId="urn:microsoft.com/office/officeart/2018/2/layout/IconVerticalSolidList#1"/>
    <dgm:cxn modelId="{A941DB08-ED1D-4C1E-AA3C-59317E7F4B87}" type="presParOf" srcId="{8CA51073-D8F7-4D7C-BD65-F0E8E677F745}" destId="{CBF1C134-0E17-41CF-AB17-02AF0540E4C7}" srcOrd="0" destOrd="0" presId="urn:microsoft.com/office/officeart/2018/2/layout/IconVerticalSolidList#1"/>
    <dgm:cxn modelId="{3F37D483-C85B-4006-9DA3-37DD5424CA36}" type="presParOf" srcId="{8CA51073-D8F7-4D7C-BD65-F0E8E677F745}" destId="{403F7FE1-4B3D-45AA-9499-76ED4A4DBA9F}" srcOrd="1" destOrd="0" presId="urn:microsoft.com/office/officeart/2018/2/layout/IconVerticalSolidList#1"/>
    <dgm:cxn modelId="{E6C7A3ED-700E-4B8C-BE19-C046A8AECBF9}" type="presParOf" srcId="{8CA51073-D8F7-4D7C-BD65-F0E8E677F745}" destId="{4557421F-C9B6-4954-AAA6-4A07393A0416}" srcOrd="2" destOrd="0" presId="urn:microsoft.com/office/officeart/2018/2/layout/IconVerticalSolidList#1"/>
    <dgm:cxn modelId="{32A46393-882D-496F-8588-D82ED8046564}" type="presParOf" srcId="{8CA51073-D8F7-4D7C-BD65-F0E8E677F745}" destId="{55876276-A6BD-4032-9FC7-BA92B032E668}" srcOrd="3" destOrd="0" presId="urn:microsoft.com/office/officeart/2018/2/layout/IconVerticalSolidList#1"/>
    <dgm:cxn modelId="{BA6B6CD1-75A3-4832-AEFC-C43736F1FAAA}" type="presParOf" srcId="{05261D3E-3CC7-4C85-9E09-D67FC777908C}" destId="{B1631794-D4AF-49DA-B4B4-B7592EEAAB0B}" srcOrd="11" destOrd="0" presId="urn:microsoft.com/office/officeart/2018/2/layout/IconVerticalSolidList#1"/>
    <dgm:cxn modelId="{D757C9CC-D9DA-463D-B38E-2CAE2B41C089}" type="presParOf" srcId="{05261D3E-3CC7-4C85-9E09-D67FC777908C}" destId="{597F642E-32C8-4DED-B504-9378C28CBBB5}" srcOrd="12" destOrd="0" presId="urn:microsoft.com/office/officeart/2018/2/layout/IconVerticalSolidList#1"/>
    <dgm:cxn modelId="{587CD108-C99C-4BA3-91E1-8C2E9D4DDA65}" type="presParOf" srcId="{597F642E-32C8-4DED-B504-9378C28CBBB5}" destId="{DFF40819-B53A-472E-8587-052D75FF67A7}" srcOrd="0" destOrd="0" presId="urn:microsoft.com/office/officeart/2018/2/layout/IconVerticalSolidList#1"/>
    <dgm:cxn modelId="{E845C614-74E7-4AF5-9F00-394D78E3BBB0}" type="presParOf" srcId="{597F642E-32C8-4DED-B504-9378C28CBBB5}" destId="{04C65FBD-F948-450C-8100-C9786940E6AD}" srcOrd="1" destOrd="0" presId="urn:microsoft.com/office/officeart/2018/2/layout/IconVerticalSolidList#1"/>
    <dgm:cxn modelId="{6AECC4E4-9FF9-40E7-8191-DFFF9C64A9C8}" type="presParOf" srcId="{597F642E-32C8-4DED-B504-9378C28CBBB5}" destId="{5EF846CA-0E4D-4145-96AB-5F1380244333}" srcOrd="2" destOrd="0" presId="urn:microsoft.com/office/officeart/2018/2/layout/IconVerticalSolidList#1"/>
    <dgm:cxn modelId="{6EAC8DE5-A5AE-4D16-A49E-32930A909979}" type="presParOf" srcId="{597F642E-32C8-4DED-B504-9378C28CBBB5}" destId="{11D7D4AD-0689-4ABD-A86D-A05EA27DCECC}" srcOrd="3" destOrd="0" presId="urn:microsoft.com/office/officeart/2018/2/layout/IconVerticalSolidList#1"/>
    <dgm:cxn modelId="{9FB8E607-7126-4ED1-8BD3-581F6D644D23}" type="presParOf" srcId="{05261D3E-3CC7-4C85-9E09-D67FC777908C}" destId="{3FA98BD8-0561-41BC-B201-430302B65F27}" srcOrd="13" destOrd="0" presId="urn:microsoft.com/office/officeart/2018/2/layout/IconVerticalSolidList#1"/>
    <dgm:cxn modelId="{93D7863C-68CC-4747-BED6-C493F58D29FE}" type="presParOf" srcId="{05261D3E-3CC7-4C85-9E09-D67FC777908C}" destId="{DA89FF58-C593-4C83-9216-C581EC7027BC}" srcOrd="14" destOrd="0" presId="urn:microsoft.com/office/officeart/2018/2/layout/IconVerticalSolidList#1"/>
    <dgm:cxn modelId="{17DD0798-53B0-4FF9-BEAD-A6117BDB4A84}" type="presParOf" srcId="{DA89FF58-C593-4C83-9216-C581EC7027BC}" destId="{C1033E6F-5559-4B13-88F3-E83630019A68}" srcOrd="0" destOrd="0" presId="urn:microsoft.com/office/officeart/2018/2/layout/IconVerticalSolidList#1"/>
    <dgm:cxn modelId="{07CBBB51-FBEF-4DFF-934D-D89FF930827B}" type="presParOf" srcId="{DA89FF58-C593-4C83-9216-C581EC7027BC}" destId="{31F1626E-B035-474C-8B5F-93F7DD3F46B1}" srcOrd="1" destOrd="0" presId="urn:microsoft.com/office/officeart/2018/2/layout/IconVerticalSolidList#1"/>
    <dgm:cxn modelId="{EC42D079-7EF1-4DB5-A810-4C94686E1AAE}" type="presParOf" srcId="{DA89FF58-C593-4C83-9216-C581EC7027BC}" destId="{71D358D5-BCCF-4E2A-941B-68CEE31789C4}" srcOrd="2" destOrd="0" presId="urn:microsoft.com/office/officeart/2018/2/layout/IconVerticalSolidList#1"/>
    <dgm:cxn modelId="{4A7E7B8E-5594-4451-9005-C0C2C947AB03}" type="presParOf" srcId="{DA89FF58-C593-4C83-9216-C581EC7027BC}" destId="{6A36A091-87BC-40FA-8ED8-3D91E327413C}" srcOrd="3" destOrd="0" presId="urn:microsoft.com/office/officeart/2018/2/layout/IconVerticalSolidList#1"/>
    <dgm:cxn modelId="{FB4EE37C-E365-419A-BA72-430C265C2219}" type="presParOf" srcId="{05261D3E-3CC7-4C85-9E09-D67FC777908C}" destId="{8BE50195-A4B4-43B2-AB89-A37AB7AF7B80}" srcOrd="15" destOrd="0" presId="urn:microsoft.com/office/officeart/2018/2/layout/IconVerticalSolidList#1"/>
    <dgm:cxn modelId="{FAC2F44D-072B-4E86-8A16-97A6564A8E84}" type="presParOf" srcId="{05261D3E-3CC7-4C85-9E09-D67FC777908C}" destId="{B76D542E-D4B1-4BA9-8BF2-6F813C9A6C15}" srcOrd="16" destOrd="0" presId="urn:microsoft.com/office/officeart/2018/2/layout/IconVerticalSolidList#1"/>
    <dgm:cxn modelId="{E5B796F3-7592-4752-9C62-B033D70578E2}" type="presParOf" srcId="{B76D542E-D4B1-4BA9-8BF2-6F813C9A6C15}" destId="{FAC62684-D2E4-4E62-B17B-706D99767939}" srcOrd="0" destOrd="0" presId="urn:microsoft.com/office/officeart/2018/2/layout/IconVerticalSolidList#1"/>
    <dgm:cxn modelId="{386F667D-1587-4FB2-9A57-0CFC8A0F5AA7}" type="presParOf" srcId="{B76D542E-D4B1-4BA9-8BF2-6F813C9A6C15}" destId="{18860DCE-69A0-470A-8870-DCD1A39AF9C8}" srcOrd="1" destOrd="0" presId="urn:microsoft.com/office/officeart/2018/2/layout/IconVerticalSolidList#1"/>
    <dgm:cxn modelId="{D944D17D-CBE1-4D45-8976-5F4D51FFB63E}" type="presParOf" srcId="{B76D542E-D4B1-4BA9-8BF2-6F813C9A6C15}" destId="{6A99FF96-0FF0-49B4-8199-07E46115E3FF}" srcOrd="2" destOrd="0" presId="urn:microsoft.com/office/officeart/2018/2/layout/IconVerticalSolidList#1"/>
    <dgm:cxn modelId="{9AC74103-9969-40B0-A4B1-CF18B2F52F2E}" type="presParOf" srcId="{B76D542E-D4B1-4BA9-8BF2-6F813C9A6C15}" destId="{4D96B0FF-2DCB-4B78-933B-A95C1654DB0D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2922"/>
          <a:ext cx="6791323" cy="543548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164423" y="125220"/>
          <a:ext cx="298951" cy="29895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627798" y="2922"/>
          <a:ext cx="6163524" cy="5435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526" tIns="57526" rIns="57526" bIns="57526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Rôle</a:t>
          </a:r>
          <a:endParaRPr lang="fr-FR" sz="3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627798" y="2922"/>
        <a:ext cx="6163524" cy="543548"/>
      </dsp:txXfrm>
    </dsp:sp>
    <dsp:sp modelId="{FA3369E0-5B38-4FDD-A9F5-22B9810A03F7}">
      <dsp:nvSpPr>
        <dsp:cNvPr id="0" name=""/>
        <dsp:cNvSpPr/>
      </dsp:nvSpPr>
      <dsp:spPr>
        <a:xfrm>
          <a:off x="0" y="682357"/>
          <a:ext cx="6791323" cy="543548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164423" y="804655"/>
          <a:ext cx="298951" cy="29895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627798" y="682357"/>
          <a:ext cx="6163524" cy="5435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526" tIns="57526" rIns="57526" bIns="57526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Prérequis</a:t>
          </a:r>
        </a:p>
      </dsp:txBody>
      <dsp:txXfrm>
        <a:off x="627798" y="682357"/>
        <a:ext cx="6163524" cy="543548"/>
      </dsp:txXfrm>
    </dsp:sp>
    <dsp:sp modelId="{7AF8A29E-6E79-43FE-B6F7-741C1B4763E0}">
      <dsp:nvSpPr>
        <dsp:cNvPr id="0" name=""/>
        <dsp:cNvSpPr/>
      </dsp:nvSpPr>
      <dsp:spPr>
        <a:xfrm>
          <a:off x="0" y="1361792"/>
          <a:ext cx="6791323" cy="543548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B8F870-2E26-4F63-B9FF-E69C4D43D338}">
      <dsp:nvSpPr>
        <dsp:cNvPr id="0" name=""/>
        <dsp:cNvSpPr/>
      </dsp:nvSpPr>
      <dsp:spPr>
        <a:xfrm>
          <a:off x="164423" y="1484091"/>
          <a:ext cx="298951" cy="29895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E976F2-9312-4CE1-9716-BB553032C764}">
      <dsp:nvSpPr>
        <dsp:cNvPr id="0" name=""/>
        <dsp:cNvSpPr/>
      </dsp:nvSpPr>
      <dsp:spPr>
        <a:xfrm>
          <a:off x="627798" y="1361792"/>
          <a:ext cx="6163524" cy="5435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526" tIns="57526" rIns="57526" bIns="57526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Passer chaque liste en mode « tableau structuré »</a:t>
          </a:r>
        </a:p>
      </dsp:txBody>
      <dsp:txXfrm>
        <a:off x="627798" y="1361792"/>
        <a:ext cx="6163524" cy="543548"/>
      </dsp:txXfrm>
    </dsp:sp>
    <dsp:sp modelId="{31B1692E-B414-4618-98D7-485C00DFE3C3}">
      <dsp:nvSpPr>
        <dsp:cNvPr id="0" name=""/>
        <dsp:cNvSpPr/>
      </dsp:nvSpPr>
      <dsp:spPr>
        <a:xfrm>
          <a:off x="0" y="2041228"/>
          <a:ext cx="6791323" cy="543548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D78696-7876-480C-AEB3-4C73191F4A13}">
      <dsp:nvSpPr>
        <dsp:cNvPr id="0" name=""/>
        <dsp:cNvSpPr/>
      </dsp:nvSpPr>
      <dsp:spPr>
        <a:xfrm>
          <a:off x="164423" y="2163526"/>
          <a:ext cx="298951" cy="29895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0B38A5-5BB4-40B6-9C55-7582FA31B68F}">
      <dsp:nvSpPr>
        <dsp:cNvPr id="0" name=""/>
        <dsp:cNvSpPr/>
      </dsp:nvSpPr>
      <dsp:spPr>
        <a:xfrm>
          <a:off x="627798" y="2041228"/>
          <a:ext cx="6163524" cy="5435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526" tIns="57526" rIns="57526" bIns="57526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dirty="0">
              <a:solidFill>
                <a:srgbClr val="FF9933"/>
              </a:solidFill>
            </a:rPr>
            <a:t>Importer les données dans Power Query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627798" y="2041228"/>
        <a:ext cx="6163524" cy="543548"/>
      </dsp:txXfrm>
    </dsp:sp>
    <dsp:sp modelId="{EEBF726C-16F5-42E0-A8A8-CF508A662F84}">
      <dsp:nvSpPr>
        <dsp:cNvPr id="0" name=""/>
        <dsp:cNvSpPr/>
      </dsp:nvSpPr>
      <dsp:spPr>
        <a:xfrm>
          <a:off x="0" y="2720663"/>
          <a:ext cx="6791323" cy="543548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CAACD1-8DEF-47B8-B146-59CD8F499DB5}">
      <dsp:nvSpPr>
        <dsp:cNvPr id="0" name=""/>
        <dsp:cNvSpPr/>
      </dsp:nvSpPr>
      <dsp:spPr>
        <a:xfrm>
          <a:off x="164423" y="2842961"/>
          <a:ext cx="298951" cy="298951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6E5E09-CF03-4035-A9E7-522D4E821BA0}">
      <dsp:nvSpPr>
        <dsp:cNvPr id="0" name=""/>
        <dsp:cNvSpPr/>
      </dsp:nvSpPr>
      <dsp:spPr>
        <a:xfrm>
          <a:off x="627798" y="2720663"/>
          <a:ext cx="6163524" cy="5435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526" tIns="57526" rIns="57526" bIns="57526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dirty="0">
              <a:solidFill>
                <a:srgbClr val="FF9933"/>
              </a:solidFill>
            </a:rPr>
            <a:t>Transformer les données dans Power Query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627798" y="2720663"/>
        <a:ext cx="6163524" cy="543548"/>
      </dsp:txXfrm>
    </dsp:sp>
    <dsp:sp modelId="{CBF1C134-0E17-41CF-AB17-02AF0540E4C7}">
      <dsp:nvSpPr>
        <dsp:cNvPr id="0" name=""/>
        <dsp:cNvSpPr/>
      </dsp:nvSpPr>
      <dsp:spPr>
        <a:xfrm>
          <a:off x="0" y="3400098"/>
          <a:ext cx="6791323" cy="543548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3F7FE1-4B3D-45AA-9499-76ED4A4DBA9F}">
      <dsp:nvSpPr>
        <dsp:cNvPr id="0" name=""/>
        <dsp:cNvSpPr/>
      </dsp:nvSpPr>
      <dsp:spPr>
        <a:xfrm>
          <a:off x="164423" y="3522397"/>
          <a:ext cx="298951" cy="298951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876276-A6BD-4032-9FC7-BA92B032E668}">
      <dsp:nvSpPr>
        <dsp:cNvPr id="0" name=""/>
        <dsp:cNvSpPr/>
      </dsp:nvSpPr>
      <dsp:spPr>
        <a:xfrm>
          <a:off x="627798" y="3400098"/>
          <a:ext cx="6163524" cy="5435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526" tIns="57526" rIns="57526" bIns="57526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dirty="0">
              <a:solidFill>
                <a:srgbClr val="FF9933"/>
              </a:solidFill>
            </a:rPr>
            <a:t>Fermer en connexion uniquement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627798" y="3400098"/>
        <a:ext cx="6163524" cy="543548"/>
      </dsp:txXfrm>
    </dsp:sp>
    <dsp:sp modelId="{DFF40819-B53A-472E-8587-052D75FF67A7}">
      <dsp:nvSpPr>
        <dsp:cNvPr id="0" name=""/>
        <dsp:cNvSpPr/>
      </dsp:nvSpPr>
      <dsp:spPr>
        <a:xfrm>
          <a:off x="0" y="4079533"/>
          <a:ext cx="6791323" cy="543548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C65FBD-F948-450C-8100-C9786940E6AD}">
      <dsp:nvSpPr>
        <dsp:cNvPr id="0" name=""/>
        <dsp:cNvSpPr/>
      </dsp:nvSpPr>
      <dsp:spPr>
        <a:xfrm>
          <a:off x="164423" y="4201832"/>
          <a:ext cx="298951" cy="298951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D7D4AD-0689-4ABD-A86D-A05EA27DCECC}">
      <dsp:nvSpPr>
        <dsp:cNvPr id="0" name=""/>
        <dsp:cNvSpPr/>
      </dsp:nvSpPr>
      <dsp:spPr>
        <a:xfrm>
          <a:off x="627798" y="4079533"/>
          <a:ext cx="6163524" cy="5435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526" tIns="57526" rIns="57526" bIns="57526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dirty="0">
              <a:solidFill>
                <a:srgbClr val="FF9933"/>
              </a:solidFill>
            </a:rPr>
            <a:t>Fusionner toutes les requêtes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627798" y="4079533"/>
        <a:ext cx="6163524" cy="543548"/>
      </dsp:txXfrm>
    </dsp:sp>
    <dsp:sp modelId="{C1033E6F-5559-4B13-88F3-E83630019A68}">
      <dsp:nvSpPr>
        <dsp:cNvPr id="0" name=""/>
        <dsp:cNvSpPr/>
      </dsp:nvSpPr>
      <dsp:spPr>
        <a:xfrm>
          <a:off x="0" y="4758969"/>
          <a:ext cx="6791323" cy="543548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F1626E-B035-474C-8B5F-93F7DD3F46B1}">
      <dsp:nvSpPr>
        <dsp:cNvPr id="0" name=""/>
        <dsp:cNvSpPr/>
      </dsp:nvSpPr>
      <dsp:spPr>
        <a:xfrm>
          <a:off x="164423" y="4881267"/>
          <a:ext cx="298951" cy="298951"/>
        </a:xfrm>
        <a:prstGeom prst="rect">
          <a:avLst/>
        </a:prstGeom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36A091-87BC-40FA-8ED8-3D91E327413C}">
      <dsp:nvSpPr>
        <dsp:cNvPr id="0" name=""/>
        <dsp:cNvSpPr/>
      </dsp:nvSpPr>
      <dsp:spPr>
        <a:xfrm>
          <a:off x="627798" y="4758969"/>
          <a:ext cx="6163524" cy="5435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526" tIns="57526" rIns="57526" bIns="57526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dirty="0">
              <a:solidFill>
                <a:srgbClr val="FF9933"/>
              </a:solidFill>
            </a:rPr>
            <a:t>Fermer et charger dans Excel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627798" y="4758969"/>
        <a:ext cx="6163524" cy="543548"/>
      </dsp:txXfrm>
    </dsp:sp>
    <dsp:sp modelId="{FAC62684-D2E4-4E62-B17B-706D99767939}">
      <dsp:nvSpPr>
        <dsp:cNvPr id="0" name=""/>
        <dsp:cNvSpPr/>
      </dsp:nvSpPr>
      <dsp:spPr>
        <a:xfrm>
          <a:off x="0" y="5438404"/>
          <a:ext cx="6791323" cy="543548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860DCE-69A0-470A-8870-DCD1A39AF9C8}">
      <dsp:nvSpPr>
        <dsp:cNvPr id="0" name=""/>
        <dsp:cNvSpPr/>
      </dsp:nvSpPr>
      <dsp:spPr>
        <a:xfrm>
          <a:off x="164423" y="5560702"/>
          <a:ext cx="298951" cy="298951"/>
        </a:xfrm>
        <a:prstGeom prst="rect">
          <a:avLst/>
        </a:prstGeom>
        <a:blipFill>
          <a:blip xmlns:r="http://schemas.openxmlformats.org/officeDocument/2006/relationships"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96B0FF-2DCB-4B78-933B-A95C1654DB0D}">
      <dsp:nvSpPr>
        <dsp:cNvPr id="0" name=""/>
        <dsp:cNvSpPr/>
      </dsp:nvSpPr>
      <dsp:spPr>
        <a:xfrm>
          <a:off x="627798" y="5438404"/>
          <a:ext cx="6163524" cy="5435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526" tIns="57526" rIns="57526" bIns="57526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dirty="0">
              <a:solidFill>
                <a:srgbClr val="FF9933"/>
              </a:solidFill>
            </a:rPr>
            <a:t>Exploiter la consolidation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627798" y="5438404"/>
        <a:ext cx="6163524" cy="5435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15/02/2023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15/02/2023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24220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3234728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4838374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4013136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011176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146253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7589439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973320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405840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397095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324587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8801641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36710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536043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714847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5952269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8595249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569316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slide" Target="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slide" Target="slid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slide" Target="slid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slide" Target="slid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slide" Target="sl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slide" Target="slid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slide" Target="slid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slide" Target="slid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slide" Target="slide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slide" Target="slide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slide" Target="slide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5861816"/>
              </p:ext>
            </p:extLst>
          </p:nvPr>
        </p:nvGraphicFramePr>
        <p:xfrm>
          <a:off x="5399055" y="517885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52343"/>
            <a:ext cx="5399055" cy="1065961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Consolider avec </a:t>
            </a:r>
            <a:b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</a:br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Power Query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61909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7FF90F74-8995-7769-1DED-6D2B3FC71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544" y="334102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51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512" y="2340012"/>
            <a:ext cx="11132976" cy="2177975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20000"/>
              </a:lnSpc>
              <a:spcAft>
                <a:spcPts val="1200"/>
              </a:spcAft>
              <a:buNone/>
            </a:pPr>
            <a:r>
              <a:rPr lang="fr-FR" sz="3600" dirty="0">
                <a:solidFill>
                  <a:srgbClr val="FFFF00"/>
                </a:solidFill>
              </a:rPr>
              <a:t>Consolider de manière dynamique </a:t>
            </a:r>
            <a:r>
              <a:rPr lang="fr-FR" sz="3600" dirty="0"/>
              <a:t>le contenu de plusieurs listes présentes dans différentes feuilles de calcul d’un même classeur.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Consolider avec Power Query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926602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Rôle…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512" y="2340012"/>
            <a:ext cx="11132976" cy="2484907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20000"/>
              </a:lnSpc>
              <a:spcAft>
                <a:spcPts val="1200"/>
              </a:spcAft>
              <a:buNone/>
            </a:pPr>
            <a:r>
              <a:rPr lang="fr-FR" sz="3600" dirty="0">
                <a:solidFill>
                  <a:srgbClr val="FFFF00"/>
                </a:solidFill>
              </a:rPr>
              <a:t>6 feuilles mensuelles </a:t>
            </a:r>
            <a:r>
              <a:rPr lang="fr-FR" sz="3600" dirty="0"/>
              <a:t>nommées de </a:t>
            </a:r>
            <a:r>
              <a:rPr lang="fr-FR" sz="3600" dirty="0">
                <a:solidFill>
                  <a:srgbClr val="FFFF00"/>
                </a:solidFill>
              </a:rPr>
              <a:t>Janvier</a:t>
            </a:r>
            <a:r>
              <a:rPr lang="fr-FR" sz="3600" dirty="0"/>
              <a:t> à </a:t>
            </a:r>
            <a:r>
              <a:rPr lang="fr-FR" sz="3600" dirty="0">
                <a:solidFill>
                  <a:srgbClr val="FFFF00"/>
                </a:solidFill>
              </a:rPr>
              <a:t>Juin</a:t>
            </a:r>
            <a:r>
              <a:rPr lang="fr-FR" sz="3600" dirty="0"/>
              <a:t>.</a:t>
            </a:r>
          </a:p>
          <a:p>
            <a:pPr marL="0" indent="0" algn="just">
              <a:lnSpc>
                <a:spcPct val="120000"/>
              </a:lnSpc>
              <a:spcAft>
                <a:spcPts val="1200"/>
              </a:spcAft>
              <a:buNone/>
            </a:pPr>
            <a:r>
              <a:rPr lang="fr-FR" sz="3600" dirty="0"/>
              <a:t>Chaque feuille contient une liste transposée sous forme de tableau structuré.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Consolider avec Power Query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926602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Prérequis…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178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2B050006-6C80-1722-AA50-E0F6724449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177" y="1370046"/>
            <a:ext cx="4847619" cy="517142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924" y="1548425"/>
            <a:ext cx="5202570" cy="976219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Les tableaux structurés porteront les noms suivants</a:t>
            </a:r>
          </a:p>
          <a:p>
            <a:pPr marL="0" indent="0" algn="just">
              <a:spcAft>
                <a:spcPts val="1200"/>
              </a:spcAft>
              <a:buNone/>
            </a:pPr>
            <a:r>
              <a:rPr lang="fr-FR" sz="2800" dirty="0">
                <a:solidFill>
                  <a:srgbClr val="FFFF00"/>
                </a:solidFill>
              </a:rPr>
              <a:t>tbl_01_Janvier</a:t>
            </a:r>
          </a:p>
          <a:p>
            <a:pPr marL="0" indent="0" algn="just">
              <a:spcAft>
                <a:spcPts val="1200"/>
              </a:spcAft>
              <a:buNone/>
            </a:pPr>
            <a:r>
              <a:rPr lang="fr-FR" sz="2800" dirty="0">
                <a:solidFill>
                  <a:srgbClr val="FFFF00"/>
                </a:solidFill>
              </a:rPr>
              <a:t>tbl_01_Fevrier</a:t>
            </a:r>
          </a:p>
          <a:p>
            <a:pPr marL="0" indent="0" algn="just">
              <a:spcAft>
                <a:spcPts val="1200"/>
              </a:spcAft>
              <a:buNone/>
            </a:pPr>
            <a:r>
              <a:rPr lang="fr-FR" sz="2800" dirty="0">
                <a:solidFill>
                  <a:srgbClr val="FFFF00"/>
                </a:solidFill>
              </a:rPr>
              <a:t>…</a:t>
            </a:r>
          </a:p>
          <a:p>
            <a:pPr marL="0" indent="0" algn="just">
              <a:spcAft>
                <a:spcPts val="1200"/>
              </a:spcAft>
              <a:buNone/>
            </a:pPr>
            <a:r>
              <a:rPr lang="fr-FR" sz="2800" dirty="0">
                <a:solidFill>
                  <a:srgbClr val="FFFF00"/>
                </a:solidFill>
              </a:rPr>
              <a:t>tbl_01_Juin</a:t>
            </a:r>
          </a:p>
          <a:p>
            <a:pPr marL="0" indent="0" algn="just">
              <a:spcAft>
                <a:spcPts val="1200"/>
              </a:spcAft>
              <a:buNone/>
            </a:pPr>
            <a:endParaRPr lang="fr-FR" sz="2800" dirty="0">
              <a:solidFill>
                <a:srgbClr val="FFFF00"/>
              </a:solidFill>
            </a:endParaRPr>
          </a:p>
          <a:p>
            <a:pPr marL="0" indent="0" algn="just">
              <a:spcAft>
                <a:spcPts val="1200"/>
              </a:spcAft>
              <a:buNone/>
            </a:pP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Consolider avec Power Query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Passer chaque liste en mode « tableau structuré »…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6FE4F95C-08D5-1F4B-E462-1E87BF3C7C9E}"/>
              </a:ext>
            </a:extLst>
          </p:cNvPr>
          <p:cNvSpPr/>
          <p:nvPr/>
        </p:nvSpPr>
        <p:spPr>
          <a:xfrm>
            <a:off x="6023852" y="1788478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E67249-238B-12B6-7B97-4F464D4E17D3}"/>
              </a:ext>
            </a:extLst>
          </p:cNvPr>
          <p:cNvSpPr/>
          <p:nvPr/>
        </p:nvSpPr>
        <p:spPr>
          <a:xfrm flipV="1">
            <a:off x="6553201" y="1898650"/>
            <a:ext cx="1663700" cy="222250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1896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6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7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C824A6E9-CC92-122B-2C5A-2AD64CA940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9019" y="2668985"/>
            <a:ext cx="5013962" cy="400385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Consolider avec Power Query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Importer les données dans Power Query…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A832BD88-A482-C7F9-39AB-2273B1D6F3F2}"/>
              </a:ext>
            </a:extLst>
          </p:cNvPr>
          <p:cNvSpPr txBox="1">
            <a:spLocks/>
          </p:cNvSpPr>
          <p:nvPr/>
        </p:nvSpPr>
        <p:spPr>
          <a:xfrm>
            <a:off x="220824" y="1332315"/>
            <a:ext cx="11132976" cy="12049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Cliquer dans le premier tableau structuré, sélectionner l’onglet </a:t>
            </a:r>
            <a:r>
              <a:rPr lang="fr-FR" sz="2800" dirty="0">
                <a:solidFill>
                  <a:srgbClr val="FFFF00"/>
                </a:solidFill>
              </a:rPr>
              <a:t>Données</a:t>
            </a:r>
            <a:r>
              <a:rPr lang="fr-FR" sz="2800" dirty="0"/>
              <a:t> puis cliquer sur </a:t>
            </a:r>
            <a:r>
              <a:rPr lang="fr-FR" sz="2800" dirty="0">
                <a:solidFill>
                  <a:srgbClr val="FFFF00"/>
                </a:solidFill>
              </a:rPr>
              <a:t>À partir d’un tableau ou d’une Plage</a:t>
            </a:r>
          </a:p>
        </p:txBody>
      </p:sp>
      <p:sp>
        <p:nvSpPr>
          <p:cNvPr id="15" name="Flèche : droite 14">
            <a:extLst>
              <a:ext uri="{FF2B5EF4-FFF2-40B4-BE49-F238E27FC236}">
                <a16:creationId xmlns:a16="http://schemas.microsoft.com/office/drawing/2014/main" id="{56841C0B-453E-E3FD-FBFE-D2C0A1808CE2}"/>
              </a:ext>
            </a:extLst>
          </p:cNvPr>
          <p:cNvSpPr>
            <a:spLocks noChangeAspect="1"/>
          </p:cNvSpPr>
          <p:nvPr/>
        </p:nvSpPr>
        <p:spPr>
          <a:xfrm rot="5400000">
            <a:off x="6327375" y="2300641"/>
            <a:ext cx="360000" cy="383477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4D43CA-F02A-15FA-783C-46954BB5A2A5}"/>
              </a:ext>
            </a:extLst>
          </p:cNvPr>
          <p:cNvSpPr/>
          <p:nvPr/>
        </p:nvSpPr>
        <p:spPr>
          <a:xfrm flipV="1">
            <a:off x="4206241" y="3281300"/>
            <a:ext cx="1577339" cy="222250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53634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9" grpId="0" uiExpand="1" build="p"/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9339340-57B7-8E3C-E1CF-33C19E752D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900" y="2407256"/>
            <a:ext cx="11752000" cy="3848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Consolider avec Power Query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Transformer les données dans Power Query…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A832BD88-A482-C7F9-39AB-2273B1D6F3F2}"/>
              </a:ext>
            </a:extLst>
          </p:cNvPr>
          <p:cNvSpPr txBox="1">
            <a:spLocks/>
          </p:cNvSpPr>
          <p:nvPr/>
        </p:nvSpPr>
        <p:spPr>
          <a:xfrm>
            <a:off x="220824" y="1285907"/>
            <a:ext cx="11132976" cy="12049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L’éditeur </a:t>
            </a:r>
            <a:r>
              <a:rPr lang="fr-FR" sz="2800" dirty="0">
                <a:solidFill>
                  <a:srgbClr val="FFFF00"/>
                </a:solidFill>
              </a:rPr>
              <a:t>Power Query </a:t>
            </a:r>
            <a:r>
              <a:rPr lang="fr-FR" sz="2800" dirty="0"/>
              <a:t>s’ouvre. Sélectionner la colonne </a:t>
            </a:r>
            <a:r>
              <a:rPr lang="fr-FR" sz="2800" dirty="0">
                <a:solidFill>
                  <a:srgbClr val="FFFF00"/>
                </a:solidFill>
              </a:rPr>
              <a:t>Date</a:t>
            </a:r>
            <a:r>
              <a:rPr lang="fr-FR" sz="2800" dirty="0"/>
              <a:t> puis cliquer sur l’outil suivant</a:t>
            </a:r>
            <a:endParaRPr lang="fr-FR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476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9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Consolider avec Power Query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A832BD88-A482-C7F9-39AB-2273B1D6F3F2}"/>
              </a:ext>
            </a:extLst>
          </p:cNvPr>
          <p:cNvSpPr txBox="1">
            <a:spLocks/>
          </p:cNvSpPr>
          <p:nvPr/>
        </p:nvSpPr>
        <p:spPr>
          <a:xfrm>
            <a:off x="220824" y="920185"/>
            <a:ext cx="11132976" cy="559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Cliquer sur le format </a:t>
            </a:r>
            <a:r>
              <a:rPr lang="fr-FR" sz="2800" dirty="0">
                <a:solidFill>
                  <a:srgbClr val="FFFF00"/>
                </a:solidFill>
              </a:rPr>
              <a:t>Date</a:t>
            </a:r>
            <a:r>
              <a:rPr lang="fr-FR" sz="2800" dirty="0"/>
              <a:t> afin d’enlever les heures</a:t>
            </a:r>
            <a:endParaRPr lang="fr-FR" sz="2800" dirty="0">
              <a:solidFill>
                <a:srgbClr val="FFFF00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D45E2D6-02DB-AF5D-236C-64624A3B75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572" y="1636353"/>
            <a:ext cx="11622857" cy="456857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7BE1F170-D964-6A8F-36A7-A8BEFA658CE9}"/>
              </a:ext>
            </a:extLst>
          </p:cNvPr>
          <p:cNvSpPr>
            <a:spLocks noChangeAspect="1"/>
          </p:cNvSpPr>
          <p:nvPr/>
        </p:nvSpPr>
        <p:spPr>
          <a:xfrm rot="10800000">
            <a:off x="6220372" y="4342890"/>
            <a:ext cx="360000" cy="383477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00A7B0B-2765-DEB4-F242-8857B47A0C64}"/>
              </a:ext>
            </a:extLst>
          </p:cNvPr>
          <p:cNvSpPr/>
          <p:nvPr/>
        </p:nvSpPr>
        <p:spPr>
          <a:xfrm flipV="1">
            <a:off x="3807407" y="4438892"/>
            <a:ext cx="2364793" cy="191474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32476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uiExpand="1" build="p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C96EA1D-3042-B196-CA17-630D587BF0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9891" y="929422"/>
            <a:ext cx="4380952" cy="192381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Consolider avec Power Query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A832BD88-A482-C7F9-39AB-2273B1D6F3F2}"/>
              </a:ext>
            </a:extLst>
          </p:cNvPr>
          <p:cNvSpPr txBox="1">
            <a:spLocks/>
          </p:cNvSpPr>
          <p:nvPr/>
        </p:nvSpPr>
        <p:spPr>
          <a:xfrm>
            <a:off x="220824" y="920185"/>
            <a:ext cx="11132976" cy="559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Cliquer sur </a:t>
            </a:r>
            <a:r>
              <a:rPr lang="fr-FR" sz="2800" dirty="0">
                <a:solidFill>
                  <a:srgbClr val="FFFF00"/>
                </a:solidFill>
              </a:rPr>
              <a:t>Ajouter une nouvelle étape</a:t>
            </a:r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7BE1F170-D964-6A8F-36A7-A8BEFA658CE9}"/>
              </a:ext>
            </a:extLst>
          </p:cNvPr>
          <p:cNvSpPr>
            <a:spLocks noChangeAspect="1"/>
          </p:cNvSpPr>
          <p:nvPr/>
        </p:nvSpPr>
        <p:spPr>
          <a:xfrm rot="16200000">
            <a:off x="8796582" y="2609097"/>
            <a:ext cx="360000" cy="383477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4334B32-3268-007B-4953-5EACBDE63E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32044" y="3822456"/>
            <a:ext cx="8910536" cy="292418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AB7802E3-63E4-FAC5-31E2-2BDC82E82449}"/>
              </a:ext>
            </a:extLst>
          </p:cNvPr>
          <p:cNvSpPr txBox="1">
            <a:spLocks/>
          </p:cNvSpPr>
          <p:nvPr/>
        </p:nvSpPr>
        <p:spPr>
          <a:xfrm>
            <a:off x="351924" y="3121837"/>
            <a:ext cx="11132976" cy="559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Cette dernière apparaît dans le volet latéral droit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4499434D-7641-F2E5-F65C-4F4199D90AEB}"/>
              </a:ext>
            </a:extLst>
          </p:cNvPr>
          <p:cNvSpPr>
            <a:spLocks noChangeAspect="1"/>
          </p:cNvSpPr>
          <p:nvPr/>
        </p:nvSpPr>
        <p:spPr>
          <a:xfrm>
            <a:off x="8260367" y="6128401"/>
            <a:ext cx="360000" cy="383477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59702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uiExpand="1" build="p"/>
      <p:bldP spid="11" grpId="0" animBg="1"/>
      <p:bldP spid="8" grpId="0" uiExpand="1" build="p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D77642F5-ECCE-9005-3337-CC4E07AC83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8522" y="2757166"/>
            <a:ext cx="7407934" cy="360430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Consolider avec Power Query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Fermer en connexion uniquement…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A832BD88-A482-C7F9-39AB-2273B1D6F3F2}"/>
              </a:ext>
            </a:extLst>
          </p:cNvPr>
          <p:cNvSpPr txBox="1">
            <a:spLocks/>
          </p:cNvSpPr>
          <p:nvPr/>
        </p:nvSpPr>
        <p:spPr>
          <a:xfrm>
            <a:off x="220824" y="1413889"/>
            <a:ext cx="11132976" cy="7200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Dérouler l’outil </a:t>
            </a:r>
            <a:r>
              <a:rPr lang="fr-FR" sz="2800" dirty="0">
                <a:solidFill>
                  <a:srgbClr val="FFFF00"/>
                </a:solidFill>
              </a:rPr>
              <a:t>Fermer et charger </a:t>
            </a:r>
            <a:r>
              <a:rPr lang="fr-FR" sz="2800" dirty="0"/>
              <a:t>puis cliquer sur </a:t>
            </a:r>
            <a:r>
              <a:rPr lang="fr-FR" sz="2800" dirty="0">
                <a:solidFill>
                  <a:srgbClr val="FFFF00"/>
                </a:solidFill>
              </a:rPr>
              <a:t>Fermer et charger dans…</a:t>
            </a:r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1B005D4C-D8CC-6DA4-012A-55E2EB084CF3}"/>
              </a:ext>
            </a:extLst>
          </p:cNvPr>
          <p:cNvSpPr>
            <a:spLocks noChangeAspect="1"/>
          </p:cNvSpPr>
          <p:nvPr/>
        </p:nvSpPr>
        <p:spPr>
          <a:xfrm>
            <a:off x="1827538" y="5169121"/>
            <a:ext cx="497348" cy="529781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C3D87F9C-37BF-54FE-1820-AAFA1A897FEA}"/>
              </a:ext>
            </a:extLst>
          </p:cNvPr>
          <p:cNvSpPr>
            <a:spLocks noChangeAspect="1"/>
          </p:cNvSpPr>
          <p:nvPr/>
        </p:nvSpPr>
        <p:spPr>
          <a:xfrm flipV="1">
            <a:off x="2863825" y="4383249"/>
            <a:ext cx="559616" cy="559616"/>
          </a:xfrm>
          <a:prstGeom prst="ellipse">
            <a:avLst/>
          </a:prstGeom>
          <a:noFill/>
          <a:ln w="28575">
            <a:solidFill>
              <a:srgbClr val="C00000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87791F4-3B14-88BE-8B95-F5B791286CA0}"/>
              </a:ext>
            </a:extLst>
          </p:cNvPr>
          <p:cNvSpPr/>
          <p:nvPr/>
        </p:nvSpPr>
        <p:spPr>
          <a:xfrm flipV="1">
            <a:off x="2381250" y="5233988"/>
            <a:ext cx="3095422" cy="400048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ffectLst>
            <a:glow rad="63500">
              <a:schemeClr val="tx1">
                <a:lumMod val="75000"/>
                <a:lumOff val="2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5486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9" grpId="0" uiExpand="1" build="p"/>
      <p:bldP spid="8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EC432B96-8F84-2A42-7EF7-F1241D941C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6783" y="2002683"/>
            <a:ext cx="4350960" cy="302773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10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Consolider avec Power Query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A832BD88-A482-C7F9-39AB-2273B1D6F3F2}"/>
              </a:ext>
            </a:extLst>
          </p:cNvPr>
          <p:cNvSpPr txBox="1">
            <a:spLocks/>
          </p:cNvSpPr>
          <p:nvPr/>
        </p:nvSpPr>
        <p:spPr>
          <a:xfrm>
            <a:off x="220824" y="1195949"/>
            <a:ext cx="11132976" cy="6807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Sélectionner l’option </a:t>
            </a:r>
            <a:r>
              <a:rPr lang="fr-FR" sz="2800" dirty="0">
                <a:solidFill>
                  <a:srgbClr val="FFFF00"/>
                </a:solidFill>
              </a:rPr>
              <a:t>Ne créer que la connexion </a:t>
            </a:r>
            <a:r>
              <a:rPr lang="fr-FR" sz="2800" dirty="0"/>
              <a:t>puis valider par </a:t>
            </a:r>
            <a:r>
              <a:rPr lang="fr-FR" sz="2800" dirty="0">
                <a:solidFill>
                  <a:srgbClr val="FFFF00"/>
                </a:solidFill>
              </a:rPr>
              <a:t>OK</a:t>
            </a:r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1B005D4C-D8CC-6DA4-012A-55E2EB084CF3}"/>
              </a:ext>
            </a:extLst>
          </p:cNvPr>
          <p:cNvSpPr>
            <a:spLocks noChangeAspect="1"/>
          </p:cNvSpPr>
          <p:nvPr/>
        </p:nvSpPr>
        <p:spPr>
          <a:xfrm flipH="1">
            <a:off x="6057089" y="3113229"/>
            <a:ext cx="420137" cy="447536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3531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uiExpand="1" build="p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E453E34-4844-93D1-1C68-4BC4A1F5CB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438" y="1497274"/>
            <a:ext cx="9961124" cy="5119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11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Consolider avec Power Query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A832BD88-A482-C7F9-39AB-2273B1D6F3F2}"/>
              </a:ext>
            </a:extLst>
          </p:cNvPr>
          <p:cNvSpPr txBox="1">
            <a:spLocks/>
          </p:cNvSpPr>
          <p:nvPr/>
        </p:nvSpPr>
        <p:spPr>
          <a:xfrm>
            <a:off x="220824" y="816570"/>
            <a:ext cx="11132976" cy="6807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Le volet </a:t>
            </a:r>
            <a:r>
              <a:rPr lang="fr-FR" sz="2800" dirty="0">
                <a:solidFill>
                  <a:srgbClr val="FFFF00"/>
                </a:solidFill>
              </a:rPr>
              <a:t>Requêtes et connexions </a:t>
            </a:r>
            <a:r>
              <a:rPr lang="fr-FR" sz="2800" dirty="0"/>
              <a:t>apparaît sur le côté droit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1B005D4C-D8CC-6DA4-012A-55E2EB084CF3}"/>
              </a:ext>
            </a:extLst>
          </p:cNvPr>
          <p:cNvSpPr>
            <a:spLocks noChangeAspect="1"/>
          </p:cNvSpPr>
          <p:nvPr/>
        </p:nvSpPr>
        <p:spPr>
          <a:xfrm>
            <a:off x="8388447" y="3030101"/>
            <a:ext cx="420137" cy="447536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063921B-C465-9113-183B-7E4DE2214CF3}"/>
              </a:ext>
            </a:extLst>
          </p:cNvPr>
          <p:cNvSpPr/>
          <p:nvPr/>
        </p:nvSpPr>
        <p:spPr>
          <a:xfrm flipV="1">
            <a:off x="8875754" y="2599309"/>
            <a:ext cx="2200808" cy="1136111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38681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uiExpand="1" build="p"/>
      <p:bldP spid="8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A2378E7-C63C-7CE7-B921-BCEC44D9B3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370" y="1475163"/>
            <a:ext cx="9969965" cy="515887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Consolider avec Power Query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A832BD88-A482-C7F9-39AB-2273B1D6F3F2}"/>
              </a:ext>
            </a:extLst>
          </p:cNvPr>
          <p:cNvSpPr txBox="1">
            <a:spLocks/>
          </p:cNvSpPr>
          <p:nvPr/>
        </p:nvSpPr>
        <p:spPr>
          <a:xfrm>
            <a:off x="220824" y="816570"/>
            <a:ext cx="11132976" cy="6807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Répéter l’opération pour les autres listes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1B005D4C-D8CC-6DA4-012A-55E2EB084CF3}"/>
              </a:ext>
            </a:extLst>
          </p:cNvPr>
          <p:cNvSpPr>
            <a:spLocks noChangeAspect="1"/>
          </p:cNvSpPr>
          <p:nvPr/>
        </p:nvSpPr>
        <p:spPr>
          <a:xfrm>
            <a:off x="7833970" y="4054601"/>
            <a:ext cx="420137" cy="447536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063921B-C465-9113-183B-7E4DE2214CF3}"/>
              </a:ext>
            </a:extLst>
          </p:cNvPr>
          <p:cNvSpPr/>
          <p:nvPr/>
        </p:nvSpPr>
        <p:spPr>
          <a:xfrm flipV="1">
            <a:off x="8538527" y="2584044"/>
            <a:ext cx="2200808" cy="2798792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74420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uiExpand="1" build="p"/>
      <p:bldP spid="8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349A3DA8-3D21-00CE-9471-6A358B50B9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502" y="2049624"/>
            <a:ext cx="4267200" cy="466725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Consolider avec Power Query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Fusionner toutes les requêtes…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A832BD88-A482-C7F9-39AB-2273B1D6F3F2}"/>
              </a:ext>
            </a:extLst>
          </p:cNvPr>
          <p:cNvSpPr txBox="1">
            <a:spLocks/>
          </p:cNvSpPr>
          <p:nvPr/>
        </p:nvSpPr>
        <p:spPr>
          <a:xfrm>
            <a:off x="220824" y="1413889"/>
            <a:ext cx="11132976" cy="7200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Cliquer sur </a:t>
            </a:r>
            <a:r>
              <a:rPr lang="fr-FR" sz="2800" dirty="0">
                <a:solidFill>
                  <a:srgbClr val="FFFF00"/>
                </a:solidFill>
              </a:rPr>
              <a:t>Obtenir les données </a:t>
            </a:r>
            <a:r>
              <a:rPr lang="fr-FR" sz="2800" dirty="0"/>
              <a:t>puis sur </a:t>
            </a:r>
            <a:r>
              <a:rPr lang="fr-FR" sz="2800" dirty="0">
                <a:solidFill>
                  <a:srgbClr val="FFFF00"/>
                </a:solidFill>
              </a:rPr>
              <a:t>Combiner des requêtes</a:t>
            </a:r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1B005D4C-D8CC-6DA4-012A-55E2EB084CF3}"/>
              </a:ext>
            </a:extLst>
          </p:cNvPr>
          <p:cNvSpPr>
            <a:spLocks noChangeAspect="1"/>
          </p:cNvSpPr>
          <p:nvPr/>
        </p:nvSpPr>
        <p:spPr>
          <a:xfrm flipH="1">
            <a:off x="8059115" y="5879376"/>
            <a:ext cx="452587" cy="48209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87791F4-3B14-88BE-8B95-F5B791286CA0}"/>
              </a:ext>
            </a:extLst>
          </p:cNvPr>
          <p:cNvSpPr/>
          <p:nvPr/>
        </p:nvSpPr>
        <p:spPr>
          <a:xfrm flipV="1">
            <a:off x="4424058" y="5355431"/>
            <a:ext cx="2472853" cy="476262"/>
          </a:xfrm>
          <a:prstGeom prst="rect">
            <a:avLst/>
          </a:prstGeom>
          <a:noFill/>
          <a:ln w="28575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94886F-7D7F-8AF8-20EE-03F9448669BD}"/>
              </a:ext>
            </a:extLst>
          </p:cNvPr>
          <p:cNvSpPr/>
          <p:nvPr/>
        </p:nvSpPr>
        <p:spPr>
          <a:xfrm flipV="1">
            <a:off x="4424059" y="2357528"/>
            <a:ext cx="653780" cy="720002"/>
          </a:xfrm>
          <a:prstGeom prst="rect">
            <a:avLst/>
          </a:prstGeom>
          <a:noFill/>
          <a:ln w="28575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95400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9" grpId="0" uiExpand="1" build="p"/>
      <p:bldP spid="8" grpId="0" animBg="1"/>
      <p:bldP spid="11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1FC92885-FA77-8929-A04D-192D5138ED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1436" y="2241459"/>
            <a:ext cx="6657143" cy="413333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Consolider avec Power Query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A832BD88-A482-C7F9-39AB-2273B1D6F3F2}"/>
              </a:ext>
            </a:extLst>
          </p:cNvPr>
          <p:cNvSpPr txBox="1">
            <a:spLocks/>
          </p:cNvSpPr>
          <p:nvPr/>
        </p:nvSpPr>
        <p:spPr>
          <a:xfrm>
            <a:off x="220824" y="974224"/>
            <a:ext cx="11132976" cy="7200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Cliquer sur </a:t>
            </a:r>
            <a:r>
              <a:rPr lang="fr-FR" sz="2800" dirty="0">
                <a:solidFill>
                  <a:srgbClr val="FFFF00"/>
                </a:solidFill>
              </a:rPr>
              <a:t>Au moins trois tables </a:t>
            </a:r>
            <a:r>
              <a:rPr lang="fr-FR" sz="2800" dirty="0"/>
              <a:t>puis sélectionner l’ensemble des tables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1B005D4C-D8CC-6DA4-012A-55E2EB084CF3}"/>
              </a:ext>
            </a:extLst>
          </p:cNvPr>
          <p:cNvSpPr>
            <a:spLocks noChangeAspect="1"/>
          </p:cNvSpPr>
          <p:nvPr/>
        </p:nvSpPr>
        <p:spPr>
          <a:xfrm>
            <a:off x="2553421" y="4392352"/>
            <a:ext cx="452587" cy="48209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87791F4-3B14-88BE-8B95-F5B791286CA0}"/>
              </a:ext>
            </a:extLst>
          </p:cNvPr>
          <p:cNvSpPr/>
          <p:nvPr/>
        </p:nvSpPr>
        <p:spPr>
          <a:xfrm flipV="1">
            <a:off x="3187632" y="3624763"/>
            <a:ext cx="2444683" cy="2017279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06D829DB-FE9E-6EEF-6E36-470B4665762F}"/>
              </a:ext>
            </a:extLst>
          </p:cNvPr>
          <p:cNvSpPr>
            <a:spLocks noChangeAspect="1"/>
          </p:cNvSpPr>
          <p:nvPr/>
        </p:nvSpPr>
        <p:spPr>
          <a:xfrm flipH="1">
            <a:off x="5433176" y="2995024"/>
            <a:ext cx="398277" cy="424248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101600">
              <a:schemeClr val="tx1">
                <a:lumMod val="65000"/>
                <a:lumOff val="35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15962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uiExpand="1" build="p"/>
      <p:bldP spid="8" grpId="0" animBg="1"/>
      <p:bldP spid="11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041FB9D-685F-47A8-354F-4BB3F7AAEB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1714" y="1756406"/>
            <a:ext cx="6628571" cy="414285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Consolider avec Power Query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A832BD88-A482-C7F9-39AB-2273B1D6F3F2}"/>
              </a:ext>
            </a:extLst>
          </p:cNvPr>
          <p:cNvSpPr txBox="1">
            <a:spLocks/>
          </p:cNvSpPr>
          <p:nvPr/>
        </p:nvSpPr>
        <p:spPr>
          <a:xfrm>
            <a:off x="220824" y="974224"/>
            <a:ext cx="11132976" cy="7200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Cliquer sur </a:t>
            </a:r>
            <a:r>
              <a:rPr lang="fr-FR" sz="2800" dirty="0">
                <a:solidFill>
                  <a:srgbClr val="FFFF00"/>
                </a:solidFill>
              </a:rPr>
              <a:t>Ajouter &gt;&gt; </a:t>
            </a:r>
            <a:r>
              <a:rPr lang="fr-FR" sz="2800" dirty="0"/>
              <a:t>puis valider par </a:t>
            </a:r>
            <a:r>
              <a:rPr lang="fr-FR" sz="2800" dirty="0">
                <a:solidFill>
                  <a:srgbClr val="FFFF00"/>
                </a:solidFill>
              </a:rPr>
              <a:t>OK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87791F4-3B14-88BE-8B95-F5B791286CA0}"/>
              </a:ext>
            </a:extLst>
          </p:cNvPr>
          <p:cNvSpPr/>
          <p:nvPr/>
        </p:nvSpPr>
        <p:spPr>
          <a:xfrm flipV="1">
            <a:off x="6333394" y="2930932"/>
            <a:ext cx="2444683" cy="2253911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06D829DB-FE9E-6EEF-6E36-470B4665762F}"/>
              </a:ext>
            </a:extLst>
          </p:cNvPr>
          <p:cNvSpPr>
            <a:spLocks noChangeAspect="1"/>
          </p:cNvSpPr>
          <p:nvPr/>
        </p:nvSpPr>
        <p:spPr>
          <a:xfrm rot="5400000" flipH="1">
            <a:off x="5628656" y="4185635"/>
            <a:ext cx="452587" cy="48209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101600">
              <a:schemeClr val="tx1">
                <a:lumMod val="65000"/>
                <a:lumOff val="35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9140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uiExpand="1" build="p"/>
      <p:bldP spid="11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A4029BB-C527-344C-7599-7D3E4DEB62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776" y="1948449"/>
            <a:ext cx="11485124" cy="362777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Consolider avec Power Query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A832BD88-A482-C7F9-39AB-2273B1D6F3F2}"/>
              </a:ext>
            </a:extLst>
          </p:cNvPr>
          <p:cNvSpPr txBox="1">
            <a:spLocks/>
          </p:cNvSpPr>
          <p:nvPr/>
        </p:nvSpPr>
        <p:spPr>
          <a:xfrm>
            <a:off x="220824" y="974224"/>
            <a:ext cx="11132976" cy="7200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Résultat. Une nouvelle requête apparaît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87791F4-3B14-88BE-8B95-F5B791286CA0}"/>
              </a:ext>
            </a:extLst>
          </p:cNvPr>
          <p:cNvSpPr/>
          <p:nvPr/>
        </p:nvSpPr>
        <p:spPr>
          <a:xfrm flipV="1">
            <a:off x="701040" y="4638135"/>
            <a:ext cx="1584960" cy="303516"/>
          </a:xfrm>
          <a:prstGeom prst="rect">
            <a:avLst/>
          </a:prstGeom>
          <a:noFill/>
          <a:ln w="28575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06D829DB-FE9E-6EEF-6E36-470B4665762F}"/>
              </a:ext>
            </a:extLst>
          </p:cNvPr>
          <p:cNvSpPr>
            <a:spLocks noChangeAspect="1"/>
          </p:cNvSpPr>
          <p:nvPr/>
        </p:nvSpPr>
        <p:spPr>
          <a:xfrm rot="10800000" flipH="1">
            <a:off x="185821" y="4548843"/>
            <a:ext cx="452587" cy="48209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101600">
              <a:schemeClr val="tx1">
                <a:lumMod val="65000"/>
                <a:lumOff val="35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18829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uiExpand="1" build="p"/>
      <p:bldP spid="11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49F0F80-DBE0-4B80-D8F4-E6FAFF99D9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776" y="2279189"/>
            <a:ext cx="11485124" cy="362777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Consolider avec Power Query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Fermer et charger dans Excel…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A832BD88-A482-C7F9-39AB-2273B1D6F3F2}"/>
              </a:ext>
            </a:extLst>
          </p:cNvPr>
          <p:cNvSpPr txBox="1">
            <a:spLocks/>
          </p:cNvSpPr>
          <p:nvPr/>
        </p:nvSpPr>
        <p:spPr>
          <a:xfrm>
            <a:off x="220824" y="1413889"/>
            <a:ext cx="11132976" cy="7200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Cliquer sur l’outil </a:t>
            </a:r>
            <a:r>
              <a:rPr lang="fr-FR" sz="2800" dirty="0">
                <a:solidFill>
                  <a:srgbClr val="FFFF00"/>
                </a:solidFill>
              </a:rPr>
              <a:t>Fermer et charger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94886F-7D7F-8AF8-20EE-03F9448669BD}"/>
              </a:ext>
            </a:extLst>
          </p:cNvPr>
          <p:cNvSpPr/>
          <p:nvPr/>
        </p:nvSpPr>
        <p:spPr>
          <a:xfrm flipV="1">
            <a:off x="575776" y="2798518"/>
            <a:ext cx="562360" cy="720002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2161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9" grpId="0" uiExpand="1" build="p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E9F28CA-0FA2-418A-44DF-52FE1B0FCA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8025" y="1490922"/>
            <a:ext cx="9875950" cy="50721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Consolider avec Power Query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A832BD88-A482-C7F9-39AB-2273B1D6F3F2}"/>
              </a:ext>
            </a:extLst>
          </p:cNvPr>
          <p:cNvSpPr txBox="1">
            <a:spLocks/>
          </p:cNvSpPr>
          <p:nvPr/>
        </p:nvSpPr>
        <p:spPr>
          <a:xfrm>
            <a:off x="220824" y="770921"/>
            <a:ext cx="11132976" cy="7200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Résultat. Une nouvelle feuille apparaît contenant les listes consolidées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2" name="Flèche : droite 1">
            <a:extLst>
              <a:ext uri="{FF2B5EF4-FFF2-40B4-BE49-F238E27FC236}">
                <a16:creationId xmlns:a16="http://schemas.microsoft.com/office/drawing/2014/main" id="{FE1DEC6D-8205-18A0-C5EE-DBC689FC9E75}"/>
              </a:ext>
            </a:extLst>
          </p:cNvPr>
          <p:cNvSpPr>
            <a:spLocks noChangeAspect="1"/>
          </p:cNvSpPr>
          <p:nvPr/>
        </p:nvSpPr>
        <p:spPr>
          <a:xfrm rot="16200000" flipH="1">
            <a:off x="3676137" y="5806098"/>
            <a:ext cx="393751" cy="419427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101600">
              <a:schemeClr val="tx1">
                <a:lumMod val="65000"/>
                <a:lumOff val="35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Flèche : droite 2">
            <a:extLst>
              <a:ext uri="{FF2B5EF4-FFF2-40B4-BE49-F238E27FC236}">
                <a16:creationId xmlns:a16="http://schemas.microsoft.com/office/drawing/2014/main" id="{57F4451D-4EE2-1118-0577-9E3D5FDD24E2}"/>
              </a:ext>
            </a:extLst>
          </p:cNvPr>
          <p:cNvSpPr>
            <a:spLocks noChangeAspect="1"/>
          </p:cNvSpPr>
          <p:nvPr/>
        </p:nvSpPr>
        <p:spPr>
          <a:xfrm flipH="1">
            <a:off x="3256710" y="4014146"/>
            <a:ext cx="393751" cy="419427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101600">
              <a:schemeClr val="tx1">
                <a:lumMod val="65000"/>
                <a:lumOff val="35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20077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uiExpand="1" build="p"/>
      <p:bldP spid="2" grpId="0" animBg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19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Consolider avec Power Query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Exploiter la consolidation…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A832BD88-A482-C7F9-39AB-2273B1D6F3F2}"/>
              </a:ext>
            </a:extLst>
          </p:cNvPr>
          <p:cNvSpPr txBox="1">
            <a:spLocks/>
          </p:cNvSpPr>
          <p:nvPr/>
        </p:nvSpPr>
        <p:spPr>
          <a:xfrm>
            <a:off x="220824" y="1985506"/>
            <a:ext cx="11132976" cy="9436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Une fois la consolidation effectuée, il est possible de créer un </a:t>
            </a:r>
            <a:r>
              <a:rPr lang="fr-FR" sz="2800" dirty="0">
                <a:solidFill>
                  <a:srgbClr val="FFFF00"/>
                </a:solidFill>
              </a:rPr>
              <a:t>tableau croisé dynamique</a:t>
            </a:r>
            <a:r>
              <a:rPr lang="fr-FR" sz="2800" dirty="0"/>
              <a:t>.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E3C31628-6B8F-6509-FDDD-F09609DA6F8F}"/>
              </a:ext>
            </a:extLst>
          </p:cNvPr>
          <p:cNvSpPr txBox="1">
            <a:spLocks/>
          </p:cNvSpPr>
          <p:nvPr/>
        </p:nvSpPr>
        <p:spPr>
          <a:xfrm>
            <a:off x="220824" y="3578671"/>
            <a:ext cx="11132976" cy="16294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Toute modification apportée dans l’une des feuilles sera après </a:t>
            </a:r>
            <a:r>
              <a:rPr lang="fr-FR" sz="2800" dirty="0">
                <a:solidFill>
                  <a:srgbClr val="FFFF00"/>
                </a:solidFill>
              </a:rPr>
              <a:t>actualisation</a:t>
            </a:r>
            <a:r>
              <a:rPr lang="fr-FR" sz="2800" dirty="0"/>
              <a:t>, répercutée dans la feuille consolidée et le tableau croisé dynamique.</a:t>
            </a:r>
            <a:endParaRPr lang="fr-FR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864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9" grpId="0" uiExpand="1" build="p"/>
      <p:bldP spid="6" grpId="0" uiExpand="1" build="p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2587</TotalTime>
  <Words>472</Words>
  <Application>Microsoft Office PowerPoint</Application>
  <PresentationFormat>Grand écran</PresentationFormat>
  <Paragraphs>101</Paragraphs>
  <Slides>19</Slides>
  <Notes>19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</dc:title>
  <dc:creator>Lionel ZANITTI</dc:creator>
  <cp:lastModifiedBy>Lionel ZANITTI</cp:lastModifiedBy>
  <cp:revision>347</cp:revision>
  <dcterms:created xsi:type="dcterms:W3CDTF">2022-09-28T14:03:26Z</dcterms:created>
  <dcterms:modified xsi:type="dcterms:W3CDTF">2023-02-15T14:32:20Z</dcterms:modified>
</cp:coreProperties>
</file>