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260" r:id="rId3"/>
    <p:sldId id="273" r:id="rId4"/>
    <p:sldId id="274" r:id="rId5"/>
    <p:sldId id="275" r:id="rId6"/>
    <p:sldId id="272" r:id="rId7"/>
    <p:sldId id="276" r:id="rId8"/>
    <p:sldId id="277" r:id="rId9"/>
    <p:sldId id="278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>
        <p:guide orient="horz" pos="2160"/>
        <p:guide pos="32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8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19" Type="http://schemas.openxmlformats.org/officeDocument/2006/relationships/slide" Target="../slides/slide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 de CHERCHE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 de TROUVE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A85A3DF6-581C-4307-9B0A-278BCE12C3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Exemple d’utilisation de CHERCHE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1FAC81-2C1E-4AC2-ACEF-ABACE7700F13}" type="parTrans" cxnId="{290BA4DD-0900-4326-8B1B-AA010AEC173E}">
      <dgm:prSet/>
      <dgm:spPr/>
      <dgm:t>
        <a:bodyPr/>
        <a:lstStyle/>
        <a:p>
          <a:endParaRPr lang="fr-FR"/>
        </a:p>
      </dgm:t>
    </dgm:pt>
    <dgm:pt modelId="{1BC29103-4F45-404D-A3B0-BF561D592CF9}" type="sibTrans" cxnId="{290BA4DD-0900-4326-8B1B-AA010AEC173E}">
      <dgm:prSet/>
      <dgm:spPr/>
      <dgm:t>
        <a:bodyPr/>
        <a:lstStyle/>
        <a:p>
          <a:endParaRPr lang="fr-FR"/>
        </a:p>
      </dgm:t>
    </dgm:pt>
    <dgm:pt modelId="{709DEDA3-1415-4062-9E84-F677A8339D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Exemple d’utilisation de TROUVE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C7ACC41-7B3B-4D44-A944-E747513FAF0E}" type="parTrans" cxnId="{198BB553-AD0D-4E48-ACAC-BAB15D86BD01}">
      <dgm:prSet/>
      <dgm:spPr/>
      <dgm:t>
        <a:bodyPr/>
        <a:lstStyle/>
        <a:p>
          <a:endParaRPr lang="fr-FR"/>
        </a:p>
      </dgm:t>
    </dgm:pt>
    <dgm:pt modelId="{920DCA32-7A58-453D-9011-4B836D764897}" type="sibTrans" cxnId="{198BB553-AD0D-4E48-ACAC-BAB15D86BD01}">
      <dgm:prSet/>
      <dgm:spPr/>
      <dgm:t>
        <a:bodyPr/>
        <a:lstStyle/>
        <a:p>
          <a:endParaRPr lang="fr-FR"/>
        </a:p>
      </dgm:t>
    </dgm:pt>
    <dgm:pt modelId="{E2D2CBB9-861E-4B7F-B12D-AB74C5801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Exemple avec CHERCHE et STXT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5890D61-168C-4132-94D0-4FEB893381F8}" type="parTrans" cxnId="{8128B40F-15F7-47D3-BECC-6B1DE3AAB9BC}">
      <dgm:prSet/>
      <dgm:spPr/>
      <dgm:t>
        <a:bodyPr/>
        <a:lstStyle/>
        <a:p>
          <a:endParaRPr lang="fr-FR"/>
        </a:p>
      </dgm:t>
    </dgm:pt>
    <dgm:pt modelId="{A7F2B37D-4A63-4C69-9247-9FDE3E5EE447}" type="sibTrans" cxnId="{8128B40F-15F7-47D3-BECC-6B1DE3AAB9BC}">
      <dgm:prSet/>
      <dgm:spPr/>
      <dgm:t>
        <a:bodyPr/>
        <a:lstStyle/>
        <a:p>
          <a:endParaRPr lang="fr-FR"/>
        </a:p>
      </dgm:t>
    </dgm:pt>
    <dgm:pt modelId="{B5C3F082-966A-442A-955E-9F6EE41A5E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>
              <a:solidFill>
                <a:srgbClr val="FF9933"/>
              </a:solidFill>
            </a:rPr>
            <a:t>Arguments de STXT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666BC3C-FE86-4C15-B4D4-43D9CF0D2E0E}" type="parTrans" cxnId="{48D3DB3E-F220-4B12-BCD9-5338451DF5BE}">
      <dgm:prSet/>
      <dgm:spPr/>
      <dgm:t>
        <a:bodyPr/>
        <a:lstStyle/>
        <a:p>
          <a:endParaRPr lang="fr-FR"/>
        </a:p>
      </dgm:t>
    </dgm:pt>
    <dgm:pt modelId="{D46D78D4-365D-447B-A6C5-85D5460A902F}" type="sibTrans" cxnId="{48D3DB3E-F220-4B12-BCD9-5338451DF5BE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7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7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7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7">
        <dgm:presLayoutVars>
          <dgm:chMax val="0"/>
          <dgm:chPref val="0"/>
        </dgm:presLayoutVars>
      </dgm:prSet>
      <dgm:spPr/>
    </dgm:pt>
    <dgm:pt modelId="{E8410363-1D5B-4C5F-8BED-BBB92A032F05}" type="pres">
      <dgm:prSet presAssocID="{DF9D085B-D822-4005-B5E6-E80BCCBA3703}" presName="sibTrans" presStyleCnt="0"/>
      <dgm:spPr/>
    </dgm:pt>
    <dgm:pt modelId="{9D2CAA55-8945-4B48-AADC-64382CE1C5ED}" type="pres">
      <dgm:prSet presAssocID="{A85A3DF6-581C-4307-9B0A-278BCE12C39F}" presName="compNode" presStyleCnt="0"/>
      <dgm:spPr/>
    </dgm:pt>
    <dgm:pt modelId="{30D2B505-3BB0-4732-AD33-F8A9119A0259}" type="pres">
      <dgm:prSet presAssocID="{A85A3DF6-581C-4307-9B0A-278BCE12C39F}" presName="bgRect" presStyleLbl="bgShp" presStyleIdx="3" presStyleCnt="7"/>
      <dgm:spPr>
        <a:xfrm>
          <a:off x="0" y="4721772"/>
          <a:ext cx="6791323" cy="111795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494DE842-4C9A-428B-9522-A787184DF1EB}" type="pres">
      <dgm:prSet presAssocID="{A85A3DF6-581C-4307-9B0A-278BCE12C39F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BD7CE08C-D8EB-44B3-A06B-151891BD14A1}" type="pres">
      <dgm:prSet presAssocID="{A85A3DF6-581C-4307-9B0A-278BCE12C39F}" presName="spaceRect" presStyleCnt="0"/>
      <dgm:spPr/>
    </dgm:pt>
    <dgm:pt modelId="{5B09223A-DA40-4BF4-901B-34F6960DA581}" type="pres">
      <dgm:prSet presAssocID="{A85A3DF6-581C-4307-9B0A-278BCE12C39F}" presName="parTx" presStyleLbl="revTx" presStyleIdx="3" presStyleCnt="7">
        <dgm:presLayoutVars>
          <dgm:chMax val="0"/>
          <dgm:chPref val="0"/>
        </dgm:presLayoutVars>
      </dgm:prSet>
      <dgm:spPr/>
    </dgm:pt>
    <dgm:pt modelId="{C1C7F503-A66A-4E40-B2D8-F08BF144D371}" type="pres">
      <dgm:prSet presAssocID="{1BC29103-4F45-404D-A3B0-BF561D592CF9}" presName="sibTrans" presStyleCnt="0"/>
      <dgm:spPr/>
    </dgm:pt>
    <dgm:pt modelId="{903F7F94-91FB-410F-8B54-1A992717A792}" type="pres">
      <dgm:prSet presAssocID="{709DEDA3-1415-4062-9E84-F677A8339D7B}" presName="compNode" presStyleCnt="0"/>
      <dgm:spPr/>
    </dgm:pt>
    <dgm:pt modelId="{D314EDDF-D3B6-4EA1-AFC9-E155B4B8F847}" type="pres">
      <dgm:prSet presAssocID="{709DEDA3-1415-4062-9E84-F677A8339D7B}" presName="bgRect" presStyleLbl="bgShp" presStyleIdx="4" presStyleCnt="7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62867A89-6945-4FA3-B817-5472ABBE9624}" type="pres">
      <dgm:prSet presAssocID="{709DEDA3-1415-4062-9E84-F677A8339D7B}" presName="iconRect" presStyleLbl="node1" presStyleIdx="4" presStyleCnt="7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8927EC92-CF95-4ADB-A873-EA849CAA0F04}" type="pres">
      <dgm:prSet presAssocID="{709DEDA3-1415-4062-9E84-F677A8339D7B}" presName="spaceRect" presStyleCnt="0"/>
      <dgm:spPr/>
    </dgm:pt>
    <dgm:pt modelId="{95724FDC-AFC3-4FF3-82F9-502D3E1B4891}" type="pres">
      <dgm:prSet presAssocID="{709DEDA3-1415-4062-9E84-F677A8339D7B}" presName="parTx" presStyleLbl="revTx" presStyleIdx="4" presStyleCnt="7">
        <dgm:presLayoutVars>
          <dgm:chMax val="0"/>
          <dgm:chPref val="0"/>
        </dgm:presLayoutVars>
      </dgm:prSet>
      <dgm:spPr/>
    </dgm:pt>
    <dgm:pt modelId="{4B0070EA-FE62-45EE-832E-C2D0AD817AA1}" type="pres">
      <dgm:prSet presAssocID="{920DCA32-7A58-453D-9011-4B836D764897}" presName="sibTrans" presStyleCnt="0"/>
      <dgm:spPr/>
    </dgm:pt>
    <dgm:pt modelId="{6C152E3D-1930-44B8-A498-3D90F3A726D7}" type="pres">
      <dgm:prSet presAssocID="{E2D2CBB9-861E-4B7F-B12D-AB74C5801AD8}" presName="compNode" presStyleCnt="0"/>
      <dgm:spPr/>
    </dgm:pt>
    <dgm:pt modelId="{29095044-F759-470A-879F-0694A2C4EF28}" type="pres">
      <dgm:prSet presAssocID="{E2D2CBB9-861E-4B7F-B12D-AB74C5801AD8}" presName="bgRect" presStyleLbl="bgShp" presStyleIdx="5" presStyleCnt="7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AC616D69-8A22-4507-B776-53870D0A9D79}" type="pres">
      <dgm:prSet presAssocID="{E2D2CBB9-861E-4B7F-B12D-AB74C5801AD8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E1019689-0A0F-4E59-A191-002EB9376158}" type="pres">
      <dgm:prSet presAssocID="{E2D2CBB9-861E-4B7F-B12D-AB74C5801AD8}" presName="spaceRect" presStyleCnt="0"/>
      <dgm:spPr/>
    </dgm:pt>
    <dgm:pt modelId="{8840459A-F73A-4026-B695-E2AE8CC2C0D0}" type="pres">
      <dgm:prSet presAssocID="{E2D2CBB9-861E-4B7F-B12D-AB74C5801AD8}" presName="parTx" presStyleLbl="revTx" presStyleIdx="5" presStyleCnt="7">
        <dgm:presLayoutVars>
          <dgm:chMax val="0"/>
          <dgm:chPref val="0"/>
        </dgm:presLayoutVars>
      </dgm:prSet>
      <dgm:spPr/>
    </dgm:pt>
    <dgm:pt modelId="{6EEC95CD-80A6-4B70-8E76-7A57FA3B0097}" type="pres">
      <dgm:prSet presAssocID="{A7F2B37D-4A63-4C69-9247-9FDE3E5EE447}" presName="sibTrans" presStyleCnt="0"/>
      <dgm:spPr/>
    </dgm:pt>
    <dgm:pt modelId="{56C7CAFF-D5DF-4CDA-A581-C7AEA37561CA}" type="pres">
      <dgm:prSet presAssocID="{B5C3F082-966A-442A-955E-9F6EE41A5E6C}" presName="compNode" presStyleCnt="0"/>
      <dgm:spPr/>
    </dgm:pt>
    <dgm:pt modelId="{6B6A512C-BFBA-4336-8D1C-CE9F3BA1C5CA}" type="pres">
      <dgm:prSet presAssocID="{B5C3F082-966A-442A-955E-9F6EE41A5E6C}" presName="bgRect" presStyleLbl="bgShp" presStyleIdx="6" presStyleCnt="7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FAA2769C-F095-451B-BCD7-07DF701515B9}" type="pres">
      <dgm:prSet presAssocID="{B5C3F082-966A-442A-955E-9F6EE41A5E6C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EECE1E44-0905-42CE-AC33-E339458DD3CD}" type="pres">
      <dgm:prSet presAssocID="{B5C3F082-966A-442A-955E-9F6EE41A5E6C}" presName="spaceRect" presStyleCnt="0"/>
      <dgm:spPr/>
    </dgm:pt>
    <dgm:pt modelId="{5B8A40B6-995F-43A8-A1BB-674D32166819}" type="pres">
      <dgm:prSet presAssocID="{B5C3F082-966A-442A-955E-9F6EE41A5E6C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128B40F-15F7-47D3-BECC-6B1DE3AAB9BC}" srcId="{162F69A6-0780-49EA-A6A8-3965C12489B2}" destId="{E2D2CBB9-861E-4B7F-B12D-AB74C5801AD8}" srcOrd="5" destOrd="0" parTransId="{A5890D61-168C-4132-94D0-4FEB893381F8}" sibTransId="{A7F2B37D-4A63-4C69-9247-9FDE3E5EE447}"/>
    <dgm:cxn modelId="{FB88631A-AE07-4E36-A9C8-9421895BE812}" type="presOf" srcId="{A85A3DF6-581C-4307-9B0A-278BCE12C39F}" destId="{5B09223A-DA40-4BF4-901B-34F6960DA581}" srcOrd="0" destOrd="0" presId="urn:microsoft.com/office/officeart/2018/2/layout/IconVerticalSolidList#1"/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48D3DB3E-F220-4B12-BCD9-5338451DF5BE}" srcId="{162F69A6-0780-49EA-A6A8-3965C12489B2}" destId="{B5C3F082-966A-442A-955E-9F6EE41A5E6C}" srcOrd="6" destOrd="0" parTransId="{A666BC3C-FE86-4C15-B4D4-43D9CF0D2E0E}" sibTransId="{D46D78D4-365D-447B-A6C5-85D5460A902F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63B916C-87AD-4BA6-9690-FB91D71E56F6}" type="presOf" srcId="{B5C3F082-966A-442A-955E-9F6EE41A5E6C}" destId="{5B8A40B6-995F-43A8-A1BB-674D32166819}" srcOrd="0" destOrd="0" presId="urn:microsoft.com/office/officeart/2018/2/layout/IconVerticalSolidList#1"/>
    <dgm:cxn modelId="{198BB553-AD0D-4E48-ACAC-BAB15D86BD01}" srcId="{162F69A6-0780-49EA-A6A8-3965C12489B2}" destId="{709DEDA3-1415-4062-9E84-F677A8339D7B}" srcOrd="4" destOrd="0" parTransId="{DC7ACC41-7B3B-4D44-A944-E747513FAF0E}" sibTransId="{920DCA32-7A58-453D-9011-4B836D764897}"/>
    <dgm:cxn modelId="{EC8A7D7C-E1D7-4015-8D03-99FD96880AFA}" type="presOf" srcId="{E2D2CBB9-861E-4B7F-B12D-AB74C5801AD8}" destId="{8840459A-F73A-4026-B695-E2AE8CC2C0D0}" srcOrd="0" destOrd="0" presId="urn:microsoft.com/office/officeart/2018/2/layout/IconVerticalSolidList#1"/>
    <dgm:cxn modelId="{3FFD1C8A-AB47-4C77-B8B0-FE0E075CA389}" type="presOf" srcId="{709DEDA3-1415-4062-9E84-F677A8339D7B}" destId="{95724FDC-AFC3-4FF3-82F9-502D3E1B4891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290BA4DD-0900-4326-8B1B-AA010AEC173E}" srcId="{162F69A6-0780-49EA-A6A8-3965C12489B2}" destId="{A85A3DF6-581C-4307-9B0A-278BCE12C39F}" srcOrd="3" destOrd="0" parTransId="{EE1FAC81-2C1E-4AC2-ACEF-ABACE7700F13}" sibTransId="{1BC29103-4F45-404D-A3B0-BF561D592CF9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4F0CEC2B-9294-4C0F-BC89-5C7F8A0EC551}" type="presParOf" srcId="{05261D3E-3CC7-4C85-9E09-D67FC777908C}" destId="{E8410363-1D5B-4C5F-8BED-BBB92A032F05}" srcOrd="5" destOrd="0" presId="urn:microsoft.com/office/officeart/2018/2/layout/IconVerticalSolidList#1"/>
    <dgm:cxn modelId="{60D8C1A9-B84C-40F7-B447-2E6B7BAE88EC}" type="presParOf" srcId="{05261D3E-3CC7-4C85-9E09-D67FC777908C}" destId="{9D2CAA55-8945-4B48-AADC-64382CE1C5ED}" srcOrd="6" destOrd="0" presId="urn:microsoft.com/office/officeart/2018/2/layout/IconVerticalSolidList#1"/>
    <dgm:cxn modelId="{498EF047-78BA-4218-A1BD-4AD0C03CAD86}" type="presParOf" srcId="{9D2CAA55-8945-4B48-AADC-64382CE1C5ED}" destId="{30D2B505-3BB0-4732-AD33-F8A9119A0259}" srcOrd="0" destOrd="0" presId="urn:microsoft.com/office/officeart/2018/2/layout/IconVerticalSolidList#1"/>
    <dgm:cxn modelId="{C95A529E-90CF-41C7-A5ED-F2AA81C7C41E}" type="presParOf" srcId="{9D2CAA55-8945-4B48-AADC-64382CE1C5ED}" destId="{494DE842-4C9A-428B-9522-A787184DF1EB}" srcOrd="1" destOrd="0" presId="urn:microsoft.com/office/officeart/2018/2/layout/IconVerticalSolidList#1"/>
    <dgm:cxn modelId="{CAAED78A-E94F-4CB2-B6EB-4227F3441A69}" type="presParOf" srcId="{9D2CAA55-8945-4B48-AADC-64382CE1C5ED}" destId="{BD7CE08C-D8EB-44B3-A06B-151891BD14A1}" srcOrd="2" destOrd="0" presId="urn:microsoft.com/office/officeart/2018/2/layout/IconVerticalSolidList#1"/>
    <dgm:cxn modelId="{91652D67-1CEA-444D-B221-172DE46F6165}" type="presParOf" srcId="{9D2CAA55-8945-4B48-AADC-64382CE1C5ED}" destId="{5B09223A-DA40-4BF4-901B-34F6960DA581}" srcOrd="3" destOrd="0" presId="urn:microsoft.com/office/officeart/2018/2/layout/IconVerticalSolidList#1"/>
    <dgm:cxn modelId="{8F2EC16A-7A19-449E-B873-158DE1E7879E}" type="presParOf" srcId="{05261D3E-3CC7-4C85-9E09-D67FC777908C}" destId="{C1C7F503-A66A-4E40-B2D8-F08BF144D371}" srcOrd="7" destOrd="0" presId="urn:microsoft.com/office/officeart/2018/2/layout/IconVerticalSolidList#1"/>
    <dgm:cxn modelId="{B352C1CE-6658-450D-84F4-B32F1AAD22EB}" type="presParOf" srcId="{05261D3E-3CC7-4C85-9E09-D67FC777908C}" destId="{903F7F94-91FB-410F-8B54-1A992717A792}" srcOrd="8" destOrd="0" presId="urn:microsoft.com/office/officeart/2018/2/layout/IconVerticalSolidList#1"/>
    <dgm:cxn modelId="{90464875-F231-4B3D-A8AF-DA00680347CF}" type="presParOf" srcId="{903F7F94-91FB-410F-8B54-1A992717A792}" destId="{D314EDDF-D3B6-4EA1-AFC9-E155B4B8F847}" srcOrd="0" destOrd="0" presId="urn:microsoft.com/office/officeart/2018/2/layout/IconVerticalSolidList#1"/>
    <dgm:cxn modelId="{9B194518-7229-43EB-B43D-B6EB90A3CC63}" type="presParOf" srcId="{903F7F94-91FB-410F-8B54-1A992717A792}" destId="{62867A89-6945-4FA3-B817-5472ABBE9624}" srcOrd="1" destOrd="0" presId="urn:microsoft.com/office/officeart/2018/2/layout/IconVerticalSolidList#1"/>
    <dgm:cxn modelId="{A020F584-3E15-41F5-946C-FDD83DE035D1}" type="presParOf" srcId="{903F7F94-91FB-410F-8B54-1A992717A792}" destId="{8927EC92-CF95-4ADB-A873-EA849CAA0F04}" srcOrd="2" destOrd="0" presId="urn:microsoft.com/office/officeart/2018/2/layout/IconVerticalSolidList#1"/>
    <dgm:cxn modelId="{928DEA1E-3EEB-44CB-8151-291414343B03}" type="presParOf" srcId="{903F7F94-91FB-410F-8B54-1A992717A792}" destId="{95724FDC-AFC3-4FF3-82F9-502D3E1B4891}" srcOrd="3" destOrd="0" presId="urn:microsoft.com/office/officeart/2018/2/layout/IconVerticalSolidList#1"/>
    <dgm:cxn modelId="{2DC19D17-A3C3-4BCD-953C-EAC42BF92F8B}" type="presParOf" srcId="{05261D3E-3CC7-4C85-9E09-D67FC777908C}" destId="{4B0070EA-FE62-45EE-832E-C2D0AD817AA1}" srcOrd="9" destOrd="0" presId="urn:microsoft.com/office/officeart/2018/2/layout/IconVerticalSolidList#1"/>
    <dgm:cxn modelId="{D40983DD-8794-4401-8129-016BFCE0F26E}" type="presParOf" srcId="{05261D3E-3CC7-4C85-9E09-D67FC777908C}" destId="{6C152E3D-1930-44B8-A498-3D90F3A726D7}" srcOrd="10" destOrd="0" presId="urn:microsoft.com/office/officeart/2018/2/layout/IconVerticalSolidList#1"/>
    <dgm:cxn modelId="{6EE825FD-592D-4102-80BF-A5E7FD429BBD}" type="presParOf" srcId="{6C152E3D-1930-44B8-A498-3D90F3A726D7}" destId="{29095044-F759-470A-879F-0694A2C4EF28}" srcOrd="0" destOrd="0" presId="urn:microsoft.com/office/officeart/2018/2/layout/IconVerticalSolidList#1"/>
    <dgm:cxn modelId="{060440FC-5F13-40A3-BEB4-4DDFFE8BB0EC}" type="presParOf" srcId="{6C152E3D-1930-44B8-A498-3D90F3A726D7}" destId="{AC616D69-8A22-4507-B776-53870D0A9D79}" srcOrd="1" destOrd="0" presId="urn:microsoft.com/office/officeart/2018/2/layout/IconVerticalSolidList#1"/>
    <dgm:cxn modelId="{A52699A5-0091-486C-8EC0-7AA8F2C8AB1E}" type="presParOf" srcId="{6C152E3D-1930-44B8-A498-3D90F3A726D7}" destId="{E1019689-0A0F-4E59-A191-002EB9376158}" srcOrd="2" destOrd="0" presId="urn:microsoft.com/office/officeart/2018/2/layout/IconVerticalSolidList#1"/>
    <dgm:cxn modelId="{681388B7-660A-4BCA-A4EA-B10BC81A9817}" type="presParOf" srcId="{6C152E3D-1930-44B8-A498-3D90F3A726D7}" destId="{8840459A-F73A-4026-B695-E2AE8CC2C0D0}" srcOrd="3" destOrd="0" presId="urn:microsoft.com/office/officeart/2018/2/layout/IconVerticalSolidList#1"/>
    <dgm:cxn modelId="{43ABF97B-63DE-41B0-B7B4-407BC6D32CFA}" type="presParOf" srcId="{05261D3E-3CC7-4C85-9E09-D67FC777908C}" destId="{6EEC95CD-80A6-4B70-8E76-7A57FA3B0097}" srcOrd="11" destOrd="0" presId="urn:microsoft.com/office/officeart/2018/2/layout/IconVerticalSolidList#1"/>
    <dgm:cxn modelId="{95429B58-C004-4A3C-8547-FC2FA46DA5F3}" type="presParOf" srcId="{05261D3E-3CC7-4C85-9E09-D67FC777908C}" destId="{56C7CAFF-D5DF-4CDA-A581-C7AEA37561CA}" srcOrd="12" destOrd="0" presId="urn:microsoft.com/office/officeart/2018/2/layout/IconVerticalSolidList#1"/>
    <dgm:cxn modelId="{3876C4BD-0A9A-4C1E-9D15-437BBACB4E51}" type="presParOf" srcId="{56C7CAFF-D5DF-4CDA-A581-C7AEA37561CA}" destId="{6B6A512C-BFBA-4336-8D1C-CE9F3BA1C5CA}" srcOrd="0" destOrd="0" presId="urn:microsoft.com/office/officeart/2018/2/layout/IconVerticalSolidList#1"/>
    <dgm:cxn modelId="{4C0AA438-46E1-42CB-A12A-B5AAA84DB440}" type="presParOf" srcId="{56C7CAFF-D5DF-4CDA-A581-C7AEA37561CA}" destId="{FAA2769C-F095-451B-BCD7-07DF701515B9}" srcOrd="1" destOrd="0" presId="urn:microsoft.com/office/officeart/2018/2/layout/IconVerticalSolidList#1"/>
    <dgm:cxn modelId="{D65BFB64-B04A-4E45-A545-56D4CFC9144D}" type="presParOf" srcId="{56C7CAFF-D5DF-4CDA-A581-C7AEA37561CA}" destId="{EECE1E44-0905-42CE-AC33-E339458DD3CD}" srcOrd="2" destOrd="0" presId="urn:microsoft.com/office/officeart/2018/2/layout/IconVerticalSolidList#1"/>
    <dgm:cxn modelId="{0774D634-2DE1-4747-BFFC-8CC8D97DB5F7}" type="presParOf" srcId="{56C7CAFF-D5DF-4CDA-A581-C7AEA37561CA}" destId="{5B8A40B6-995F-43A8-A1BB-674D32166819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11"/>
        <a:ext cx="5978223" cy="703982"/>
      </dsp:txXfrm>
    </dsp:sp>
    <dsp:sp modelId="{FA3369E0-5B38-4FDD-A9F5-22B9810A03F7}">
      <dsp:nvSpPr>
        <dsp:cNvPr id="0" name=""/>
        <dsp:cNvSpPr/>
      </dsp:nvSpPr>
      <dsp:spPr>
        <a:xfrm>
          <a:off x="0" y="880489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 de CHERCHE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880489"/>
        <a:ext cx="5978223" cy="703982"/>
      </dsp:txXfrm>
    </dsp:sp>
    <dsp:sp modelId="{7AF8A29E-6E79-43FE-B6F7-741C1B4763E0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 de TROUVE</a:t>
          </a:r>
        </a:p>
      </dsp:txBody>
      <dsp:txXfrm>
        <a:off x="813099" y="1760467"/>
        <a:ext cx="5978223" cy="703982"/>
      </dsp:txXfrm>
    </dsp:sp>
    <dsp:sp modelId="{30D2B505-3BB0-4732-AD33-F8A9119A0259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DE842-4C9A-428B-9522-A787184DF1EB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9223A-DA40-4BF4-901B-34F6960DA581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Exemple d’utilisation de CHERCHE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2640446"/>
        <a:ext cx="5978223" cy="703982"/>
      </dsp:txXfrm>
    </dsp:sp>
    <dsp:sp modelId="{D314EDDF-D3B6-4EA1-AFC9-E155B4B8F847}">
      <dsp:nvSpPr>
        <dsp:cNvPr id="0" name=""/>
        <dsp:cNvSpPr/>
      </dsp:nvSpPr>
      <dsp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867A89-6945-4FA3-B817-5472ABBE9624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24FDC-AFC3-4FF3-82F9-502D3E1B4891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Exemple d’utilisation de TROUVE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3520424"/>
        <a:ext cx="5978223" cy="703982"/>
      </dsp:txXfrm>
    </dsp:sp>
    <dsp:sp modelId="{29095044-F759-470A-879F-0694A2C4EF28}">
      <dsp:nvSpPr>
        <dsp:cNvPr id="0" name=""/>
        <dsp:cNvSpPr/>
      </dsp:nvSpPr>
      <dsp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16D69-8A22-4507-B776-53870D0A9D79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0459A-F73A-4026-B695-E2AE8CC2C0D0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Exemple avec CHERCHE et STXT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4400402"/>
        <a:ext cx="5978223" cy="703982"/>
      </dsp:txXfrm>
    </dsp:sp>
    <dsp:sp modelId="{6B6A512C-BFBA-4336-8D1C-CE9F3BA1C5CA}">
      <dsp:nvSpPr>
        <dsp:cNvPr id="0" name=""/>
        <dsp:cNvSpPr/>
      </dsp:nvSpPr>
      <dsp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2769C-F095-451B-BCD7-07DF701515B9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A40B6-995F-43A8-A1BB-674D32166819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>
              <a:solidFill>
                <a:srgbClr val="FF9933"/>
              </a:solidFill>
            </a:rPr>
            <a:t>Arguments de STXT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13/04/2023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13/04/2023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3145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89532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99350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19455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08759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33948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10711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CHERCHE – TROUVE - STXT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7B8493A-B5CF-1C18-6E22-26164F8D43CA}"/>
              </a:ext>
            </a:extLst>
          </p:cNvPr>
          <p:cNvSpPr txBox="1">
            <a:spLocks/>
          </p:cNvSpPr>
          <p:nvPr/>
        </p:nvSpPr>
        <p:spPr>
          <a:xfrm>
            <a:off x="351924" y="1533193"/>
            <a:ext cx="11132976" cy="1690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CHERCHE</a:t>
            </a:r>
            <a:r>
              <a:rPr lang="fr-FR" sz="3600" dirty="0"/>
              <a:t> renvoie la position d'une chaîne de caractère recherché. Elle n'est pas sensible à la casse des caractères (majuscule – minuscule).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7BC84F-C92E-20FF-C3AE-D98B9F0E409E}"/>
              </a:ext>
            </a:extLst>
          </p:cNvPr>
          <p:cNvSpPr txBox="1">
            <a:spLocks/>
          </p:cNvSpPr>
          <p:nvPr/>
        </p:nvSpPr>
        <p:spPr>
          <a:xfrm>
            <a:off x="351924" y="3387302"/>
            <a:ext cx="11132976" cy="25368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TROUVE</a:t>
            </a:r>
            <a:r>
              <a:rPr lang="fr-FR" sz="3600" dirty="0"/>
              <a:t> permet elle aussi de retracer la position d’un caractère situé dans une chaîne de caractères mais contrairement à </a:t>
            </a:r>
            <a:r>
              <a:rPr lang="fr-FR" sz="3600" dirty="0">
                <a:solidFill>
                  <a:srgbClr val="FFFF00"/>
                </a:solidFill>
              </a:rPr>
              <a:t>CHERCHE</a:t>
            </a:r>
            <a:r>
              <a:rPr lang="fr-FR" sz="3600" dirty="0"/>
              <a:t>, celle-ci prend en compte si un caractère est en majuscule ou non.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uiExpand="1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459436"/>
            <a:ext cx="11132976" cy="129349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CHERCHE</a:t>
            </a:r>
            <a:r>
              <a:rPr lang="fr-FR" sz="3200" dirty="0"/>
              <a:t> comporte 2 arguments obligatoires 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	</a:t>
            </a:r>
            <a:r>
              <a:rPr lang="fr-FR" sz="3200" dirty="0" err="1">
                <a:solidFill>
                  <a:srgbClr val="FFFF00"/>
                </a:solidFill>
              </a:rPr>
              <a:t>Texte_cherché</a:t>
            </a:r>
            <a:endParaRPr lang="fr-FR" sz="3200" dirty="0">
              <a:solidFill>
                <a:srgbClr val="FFFF0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	Texte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 de CHERCHE…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8AB0F7-41CC-3C14-ECEF-73EB6C099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602" y="3816713"/>
            <a:ext cx="5638095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3F59259-771E-9761-932A-6B791AE1303C}"/>
              </a:ext>
            </a:extLst>
          </p:cNvPr>
          <p:cNvSpPr txBox="1">
            <a:spLocks/>
          </p:cNvSpPr>
          <p:nvPr/>
        </p:nvSpPr>
        <p:spPr>
          <a:xfrm>
            <a:off x="351924" y="2983227"/>
            <a:ext cx="11132976" cy="1018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Et 1 argument optionnel : 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	</a:t>
            </a:r>
            <a:r>
              <a:rPr lang="fr-FR" sz="3200" dirty="0" err="1">
                <a:solidFill>
                  <a:srgbClr val="FFFF00"/>
                </a:solidFill>
              </a:rPr>
              <a:t>No_départ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A75600-E1DD-D6A3-4835-2163D588D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427" y="2581408"/>
            <a:ext cx="6447728" cy="3321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 de CHERCHE…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Légende : flèche courbée à une bordure 5">
            <a:extLst>
              <a:ext uri="{FF2B5EF4-FFF2-40B4-BE49-F238E27FC236}">
                <a16:creationId xmlns:a16="http://schemas.microsoft.com/office/drawing/2014/main" id="{0CBBCC3F-0E54-545D-7495-9595A0C96396}"/>
              </a:ext>
            </a:extLst>
          </p:cNvPr>
          <p:cNvSpPr/>
          <p:nvPr/>
        </p:nvSpPr>
        <p:spPr>
          <a:xfrm flipH="1">
            <a:off x="738900" y="2093298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9475"/>
              <a:gd name="adj6" fmla="val -8269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Texte recherché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C34F46CF-D9CC-93D3-4194-E167F920FBE1}"/>
              </a:ext>
            </a:extLst>
          </p:cNvPr>
          <p:cNvSpPr/>
          <p:nvPr/>
        </p:nvSpPr>
        <p:spPr>
          <a:xfrm>
            <a:off x="7385219" y="1369526"/>
            <a:ext cx="3363845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6097"/>
              <a:gd name="adj6" fmla="val -6762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Cellule dans laquelle doit s’effectuer la recherche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E339DDD8-D61C-B6FB-23AB-39A772685428}"/>
              </a:ext>
            </a:extLst>
          </p:cNvPr>
          <p:cNvSpPr/>
          <p:nvPr/>
        </p:nvSpPr>
        <p:spPr>
          <a:xfrm flipH="1">
            <a:off x="303885" y="4323962"/>
            <a:ext cx="2908570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942"/>
              <a:gd name="adj6" fmla="val -8232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A partir du nième caractère de gauche</a:t>
            </a:r>
          </a:p>
        </p:txBody>
      </p:sp>
    </p:spTree>
    <p:extLst>
      <p:ext uri="{BB962C8B-B14F-4D97-AF65-F5344CB8AC3E}">
        <p14:creationId xmlns:p14="http://schemas.microsoft.com/office/powerpoint/2010/main" val="223981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459436"/>
            <a:ext cx="11132976" cy="129349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TROUVE</a:t>
            </a:r>
            <a:r>
              <a:rPr lang="fr-FR" sz="3200" dirty="0"/>
              <a:t> comporte 2 arguments obligatoires 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	</a:t>
            </a:r>
            <a:r>
              <a:rPr lang="fr-FR" sz="3200" dirty="0" err="1">
                <a:solidFill>
                  <a:srgbClr val="FFFF00"/>
                </a:solidFill>
              </a:rPr>
              <a:t>Texte_cherché</a:t>
            </a:r>
            <a:endParaRPr lang="fr-FR" sz="3200" dirty="0">
              <a:solidFill>
                <a:srgbClr val="FFFF0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	Texte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 de TROUVE…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3F59259-771E-9761-932A-6B791AE1303C}"/>
              </a:ext>
            </a:extLst>
          </p:cNvPr>
          <p:cNvSpPr txBox="1">
            <a:spLocks/>
          </p:cNvSpPr>
          <p:nvPr/>
        </p:nvSpPr>
        <p:spPr>
          <a:xfrm>
            <a:off x="351924" y="2983227"/>
            <a:ext cx="11132976" cy="1018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Et 1 argument optionnel : 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	</a:t>
            </a:r>
            <a:r>
              <a:rPr lang="fr-FR" sz="3200" dirty="0" err="1">
                <a:solidFill>
                  <a:srgbClr val="FFFF00"/>
                </a:solidFill>
              </a:rPr>
              <a:t>No_départ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4DABDF-062D-B311-E5BC-EDEC8106A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4832" y="3729107"/>
            <a:ext cx="5676190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462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9890DF-AC81-0AC5-035F-62D615D7C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49" y="1559470"/>
            <a:ext cx="11562944" cy="37390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d’utilisation de CHERCHE…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6173821" y="330241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3A16756-596B-ACED-3AF4-7FA4FFFDFFDB}"/>
              </a:ext>
            </a:extLst>
          </p:cNvPr>
          <p:cNvSpPr txBox="1">
            <a:spLocks/>
          </p:cNvSpPr>
          <p:nvPr/>
        </p:nvSpPr>
        <p:spPr>
          <a:xfrm>
            <a:off x="351924" y="5527690"/>
            <a:ext cx="11132976" cy="119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dirty="0"/>
              <a:t>La chaine de caractères </a:t>
            </a:r>
            <a:r>
              <a:rPr lang="fr-FR" sz="2800" dirty="0">
                <a:solidFill>
                  <a:srgbClr val="FFFF00"/>
                </a:solidFill>
              </a:rPr>
              <a:t>"réf" </a:t>
            </a:r>
            <a:r>
              <a:rPr lang="fr-FR" sz="2800" dirty="0"/>
              <a:t>est trouvée dans la cellule </a:t>
            </a:r>
            <a:r>
              <a:rPr lang="fr-FR" sz="2800" dirty="0">
                <a:solidFill>
                  <a:srgbClr val="FFFF00"/>
                </a:solidFill>
              </a:rPr>
              <a:t>A5</a:t>
            </a:r>
            <a:r>
              <a:rPr lang="fr-FR" sz="2800" dirty="0"/>
              <a:t> à partir du 4ème caractère de gauche. La fonction ne fait de distinction entre les majuscules et minuscules</a:t>
            </a:r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01F78BC-BB1D-3F9E-3163-FFD5EFAD2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28" y="1434016"/>
            <a:ext cx="11562944" cy="38029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d’utilisation de TROUVE…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3A16756-596B-ACED-3AF4-7FA4FFFDFFDB}"/>
              </a:ext>
            </a:extLst>
          </p:cNvPr>
          <p:cNvSpPr txBox="1">
            <a:spLocks/>
          </p:cNvSpPr>
          <p:nvPr/>
        </p:nvSpPr>
        <p:spPr>
          <a:xfrm>
            <a:off x="351924" y="5354099"/>
            <a:ext cx="11132976" cy="119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dirty="0"/>
              <a:t>La fonction </a:t>
            </a:r>
            <a:r>
              <a:rPr lang="fr-FR" sz="2800" dirty="0">
                <a:solidFill>
                  <a:srgbClr val="FFFF00"/>
                </a:solidFill>
              </a:rPr>
              <a:t>TROUVE</a:t>
            </a:r>
            <a:r>
              <a:rPr lang="fr-FR" sz="2800" dirty="0"/>
              <a:t> renvoie une valeur d’erreur car elle effectue la recherche exacte en faisant la distinction entre majuscule et minuscule. La chaine de caractère </a:t>
            </a:r>
            <a:r>
              <a:rPr lang="fr-FR" sz="2800" dirty="0">
                <a:solidFill>
                  <a:srgbClr val="FFFF00"/>
                </a:solidFill>
              </a:rPr>
              <a:t>"réf"  </a:t>
            </a:r>
            <a:r>
              <a:rPr lang="fr-FR" sz="2800" dirty="0"/>
              <a:t>est absente dans la cellule </a:t>
            </a:r>
            <a:r>
              <a:rPr lang="fr-FR" sz="2800" dirty="0">
                <a:solidFill>
                  <a:srgbClr val="FFFF00"/>
                </a:solidFill>
              </a:rPr>
              <a:t>A5</a:t>
            </a:r>
            <a:r>
              <a:rPr lang="fr-FR" sz="2800" dirty="0"/>
              <a:t>.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EAD2868-5A00-6EEB-AC44-96F48775E0ED}"/>
              </a:ext>
            </a:extLst>
          </p:cNvPr>
          <p:cNvSpPr/>
          <p:nvPr/>
        </p:nvSpPr>
        <p:spPr>
          <a:xfrm>
            <a:off x="6096000" y="31906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27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9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 uiExpand="1" build="p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avec CHERCHE et STXT…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3A16756-596B-ACED-3AF4-7FA4FFFDFFDB}"/>
              </a:ext>
            </a:extLst>
          </p:cNvPr>
          <p:cNvSpPr txBox="1">
            <a:spLocks/>
          </p:cNvSpPr>
          <p:nvPr/>
        </p:nvSpPr>
        <p:spPr>
          <a:xfrm>
            <a:off x="11505" y="1324365"/>
            <a:ext cx="12180495" cy="872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4400" dirty="0"/>
              <a:t>=STXT(</a:t>
            </a:r>
            <a:r>
              <a:rPr lang="fr-FR" sz="4400" dirty="0">
                <a:solidFill>
                  <a:srgbClr val="00B050"/>
                </a:solidFill>
              </a:rPr>
              <a:t>A4</a:t>
            </a:r>
            <a:r>
              <a:rPr lang="fr-FR" sz="4400" dirty="0"/>
              <a:t>;</a:t>
            </a:r>
            <a: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CHERCHE("réf";A4;1)</a:t>
            </a:r>
            <a:r>
              <a:rPr lang="fr-FR" sz="4400" dirty="0"/>
              <a:t>;</a:t>
            </a:r>
            <a:r>
              <a:rPr lang="fr-FR" sz="4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14</a:t>
            </a:r>
            <a:r>
              <a:rPr lang="fr-FR" sz="4400" dirty="0"/>
              <a:t>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F23766-346A-B0BB-B456-C3600F6E6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231" y="3555687"/>
            <a:ext cx="10302191" cy="31437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Légende : flèche courbée à une bordure 11">
            <a:extLst>
              <a:ext uri="{FF2B5EF4-FFF2-40B4-BE49-F238E27FC236}">
                <a16:creationId xmlns:a16="http://schemas.microsoft.com/office/drawing/2014/main" id="{2CBA1350-DE2A-A457-6DAF-93A43A759C77}"/>
              </a:ext>
            </a:extLst>
          </p:cNvPr>
          <p:cNvSpPr/>
          <p:nvPr/>
        </p:nvSpPr>
        <p:spPr>
          <a:xfrm flipH="1">
            <a:off x="164970" y="2313456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981"/>
              <a:gd name="adj6" fmla="val -4004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00B050"/>
                </a:solidFill>
              </a:rPr>
              <a:t>Cellule qui contient le texte à extraire</a:t>
            </a:r>
          </a:p>
        </p:txBody>
      </p:sp>
      <p:sp>
        <p:nvSpPr>
          <p:cNvPr id="14" name="Légende : flèche courbée à une bordure 13">
            <a:extLst>
              <a:ext uri="{FF2B5EF4-FFF2-40B4-BE49-F238E27FC236}">
                <a16:creationId xmlns:a16="http://schemas.microsoft.com/office/drawing/2014/main" id="{2977F1DE-668B-74AF-3E9C-652E049D98A1}"/>
              </a:ext>
            </a:extLst>
          </p:cNvPr>
          <p:cNvSpPr/>
          <p:nvPr/>
        </p:nvSpPr>
        <p:spPr>
          <a:xfrm>
            <a:off x="5877434" y="2313456"/>
            <a:ext cx="2896915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1987"/>
              <a:gd name="adj6" fmla="val -3673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Position du premier caractère à extraire</a:t>
            </a: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FBCDB066-69EA-E94B-DDF8-20E1DBF578AE}"/>
              </a:ext>
            </a:extLst>
          </p:cNvPr>
          <p:cNvSpPr/>
          <p:nvPr/>
        </p:nvSpPr>
        <p:spPr>
          <a:xfrm>
            <a:off x="10099639" y="2197201"/>
            <a:ext cx="1721796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030"/>
              <a:gd name="adj6" fmla="val -2446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Nombre de caractères à extraire</a:t>
            </a:r>
          </a:p>
        </p:txBody>
      </p:sp>
    </p:spTree>
    <p:extLst>
      <p:ext uri="{BB962C8B-B14F-4D97-AF65-F5344CB8AC3E}">
        <p14:creationId xmlns:p14="http://schemas.microsoft.com/office/powerpoint/2010/main" val="318633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9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3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6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8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 uiExpand="1" build="p"/>
      <p:bldP spid="12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CHERCHE – TROUVE - STXT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37A2D-149C-9018-523E-25C611E9547C}"/>
              </a:ext>
            </a:extLst>
          </p:cNvPr>
          <p:cNvSpPr txBox="1">
            <a:spLocks/>
          </p:cNvSpPr>
          <p:nvPr/>
        </p:nvSpPr>
        <p:spPr>
          <a:xfrm>
            <a:off x="321016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 de STXT…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1D4B75-A6EE-CA35-AF5F-DDD3C55EF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5559" y="3265897"/>
            <a:ext cx="6148751" cy="30955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Légende : flèche courbée à une bordure 7">
            <a:extLst>
              <a:ext uri="{FF2B5EF4-FFF2-40B4-BE49-F238E27FC236}">
                <a16:creationId xmlns:a16="http://schemas.microsoft.com/office/drawing/2014/main" id="{507A01F2-439E-D137-19ED-C6A9BAEAB310}"/>
              </a:ext>
            </a:extLst>
          </p:cNvPr>
          <p:cNvSpPr/>
          <p:nvPr/>
        </p:nvSpPr>
        <p:spPr>
          <a:xfrm flipH="1">
            <a:off x="641625" y="2777787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9475"/>
              <a:gd name="adj6" fmla="val -8269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Cellule qui contient le texte à extraire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FCC000AC-F685-F186-1E2C-A6A67AE21C68}"/>
              </a:ext>
            </a:extLst>
          </p:cNvPr>
          <p:cNvSpPr/>
          <p:nvPr/>
        </p:nvSpPr>
        <p:spPr>
          <a:xfrm>
            <a:off x="7268489" y="2020932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6097"/>
              <a:gd name="adj6" fmla="val -6762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Position du premier caractère à extraire</a:t>
            </a:r>
          </a:p>
        </p:txBody>
      </p:sp>
      <p:sp>
        <p:nvSpPr>
          <p:cNvPr id="12" name="Légende : flèche courbée à une bordure 11">
            <a:extLst>
              <a:ext uri="{FF2B5EF4-FFF2-40B4-BE49-F238E27FC236}">
                <a16:creationId xmlns:a16="http://schemas.microsoft.com/office/drawing/2014/main" id="{2D70D2B5-004F-34C2-8722-4DF5E34F4FFC}"/>
              </a:ext>
            </a:extLst>
          </p:cNvPr>
          <p:cNvSpPr/>
          <p:nvPr/>
        </p:nvSpPr>
        <p:spPr>
          <a:xfrm flipH="1">
            <a:off x="177427" y="4927076"/>
            <a:ext cx="2908570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942"/>
              <a:gd name="adj6" fmla="val -8232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Nombre de caractères à extraire</a:t>
            </a:r>
          </a:p>
        </p:txBody>
      </p:sp>
    </p:spTree>
    <p:extLst>
      <p:ext uri="{BB962C8B-B14F-4D97-AF65-F5344CB8AC3E}">
        <p14:creationId xmlns:p14="http://schemas.microsoft.com/office/powerpoint/2010/main" val="29591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build="p"/>
      <p:bldP spid="8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2200</TotalTime>
  <Words>381</Words>
  <Application>Microsoft Office PowerPoint</Application>
  <PresentationFormat>Grand écran</PresentationFormat>
  <Paragraphs>67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222</cp:revision>
  <dcterms:created xsi:type="dcterms:W3CDTF">2022-09-28T14:03:26Z</dcterms:created>
  <dcterms:modified xsi:type="dcterms:W3CDTF">2023-04-13T09:31:32Z</dcterms:modified>
</cp:coreProperties>
</file>