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6" r:id="rId2"/>
    <p:sldId id="273" r:id="rId3"/>
    <p:sldId id="282" r:id="rId4"/>
    <p:sldId id="285" r:id="rId5"/>
    <p:sldId id="289" r:id="rId6"/>
    <p:sldId id="290" r:id="rId7"/>
    <p:sldId id="291" r:id="rId8"/>
    <p:sldId id="292" r:id="rId9"/>
    <p:sldId id="293" r:id="rId10"/>
    <p:sldId id="294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10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une carte de régions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les étiquettes de données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2" presStyleCnt="3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2" destOrd="0" parTransId="{42893605-1FC1-48B8-ADF4-15693BEA806E}" sibTransId="{268EBEF8-B627-463B-83FC-1E9527284A0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3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4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une carte de régions</a:t>
          </a:r>
        </a:p>
      </dsp:txBody>
      <dsp:txXfrm>
        <a:off x="1974526" y="2137664"/>
        <a:ext cx="4816796" cy="1709546"/>
      </dsp:txXfrm>
    </dsp:sp>
    <dsp:sp modelId="{C99E6739-B8D0-4435-82C4-C47B3E1F2EBD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les étiquettes de données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09/05/2023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09/05/2023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37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667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71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56228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56518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83525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1966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46716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8381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hlinkClick r:id="rId2" action="ppaction://hlinksldjump"/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6295501"/>
              </p:ext>
            </p:extLst>
          </p:nvPr>
        </p:nvGraphicFramePr>
        <p:xfrm>
          <a:off x="5419332" y="233474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228A74FD-B6B3-9507-F1DE-D57392AF340A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D1D0EC-F5B3-6ECC-BE75-CDCF97D0DF18}"/>
              </a:ext>
            </a:extLst>
          </p:cNvPr>
          <p:cNvSpPr txBox="1"/>
          <p:nvPr/>
        </p:nvSpPr>
        <p:spPr>
          <a:xfrm>
            <a:off x="0" y="4389667"/>
            <a:ext cx="5399055" cy="117137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CARTE CHOROPLETHE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REGION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7D328CE-51F2-BE6C-3F28-A917BA529E1A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76BA232-9A87-4AC6-0B24-35E75B99B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35" y="24021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30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678496" y="1358269"/>
            <a:ext cx="10806404" cy="33350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Il est important de respecter une certaine présentation afin de faire apparaitre les données sur une carte.</a:t>
            </a:r>
          </a:p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Il faut mettre de préférence les </a:t>
            </a:r>
            <a:r>
              <a:rPr lang="fr-FR" sz="2800" dirty="0">
                <a:solidFill>
                  <a:srgbClr val="FFFF00"/>
                </a:solidFill>
              </a:rPr>
              <a:t>données géographiques et les données à afficher sur des colonnes côte-à-côte</a:t>
            </a:r>
            <a:r>
              <a:rPr lang="fr-FR" sz="2800" dirty="0"/>
              <a:t>.</a:t>
            </a:r>
          </a:p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La colonne contenant les régions doit </a:t>
            </a:r>
            <a:r>
              <a:rPr lang="fr-FR" sz="2800"/>
              <a:t>être nommée </a:t>
            </a:r>
            <a:r>
              <a:rPr lang="fr-FR" sz="2800" dirty="0">
                <a:solidFill>
                  <a:srgbClr val="FF0000"/>
                </a:solidFill>
              </a:rPr>
              <a:t>PROVINCE</a:t>
            </a:r>
            <a:r>
              <a:rPr lang="fr-FR" sz="2800" dirty="0"/>
              <a:t>.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86CF465-519B-3967-B0C9-12369686924B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Prérequis...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E74DE6F-2C93-0FF7-906C-1E0F6677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899E04-18D7-F70E-CE00-8EFCA211B3FC}"/>
              </a:ext>
            </a:extLst>
          </p:cNvPr>
          <p:cNvSpPr txBox="1">
            <a:spLocks/>
          </p:cNvSpPr>
          <p:nvPr/>
        </p:nvSpPr>
        <p:spPr>
          <a:xfrm>
            <a:off x="692798" y="4858282"/>
            <a:ext cx="10806404" cy="1133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Les données sous forme de liste doivent être transformées en </a:t>
            </a:r>
            <a:r>
              <a:rPr lang="fr-FR" sz="2800" dirty="0">
                <a:solidFill>
                  <a:srgbClr val="FFFF00"/>
                </a:solidFill>
              </a:rPr>
              <a:t>tableau structuré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76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6C8D89FB-BCA2-70E1-31F6-8882F1017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8755" y="4299594"/>
            <a:ext cx="3666991" cy="22405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5366E0-FAFF-FDCB-7748-E11F7A1A63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0097"/>
          <a:stretch/>
        </p:blipFill>
        <p:spPr>
          <a:xfrm>
            <a:off x="3985564" y="1879859"/>
            <a:ext cx="4220871" cy="154914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une carte de régions…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47396" y="1220268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tableau structuré doit se présenter de la façon suivante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3AA8CE7-C5F8-9C63-F242-623D1F131A83}"/>
              </a:ext>
            </a:extLst>
          </p:cNvPr>
          <p:cNvSpPr>
            <a:spLocks noChangeAspect="1"/>
          </p:cNvSpPr>
          <p:nvPr/>
        </p:nvSpPr>
        <p:spPr>
          <a:xfrm rot="5400000">
            <a:off x="5710799" y="1656733"/>
            <a:ext cx="385200" cy="38520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52F4F02-E449-D07E-1E50-401BFC80EEC4}"/>
              </a:ext>
            </a:extLst>
          </p:cNvPr>
          <p:cNvSpPr txBox="1">
            <a:spLocks/>
          </p:cNvSpPr>
          <p:nvPr/>
        </p:nvSpPr>
        <p:spPr>
          <a:xfrm>
            <a:off x="547396" y="3701056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le tableau structuré en intégrant les titres de colonne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D69E6546-08C2-880F-C652-ECD2312FDD2C}"/>
              </a:ext>
            </a:extLst>
          </p:cNvPr>
          <p:cNvSpPr/>
          <p:nvPr/>
        </p:nvSpPr>
        <p:spPr>
          <a:xfrm>
            <a:off x="3730183" y="5250543"/>
            <a:ext cx="328572" cy="33870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05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8" grpId="0" animBg="1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1FEEB50-AE14-407A-B183-6BA74F33F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98" y="2183601"/>
            <a:ext cx="10068508" cy="13141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C59E97-869B-74AF-C379-2486AFBED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257" y="4297998"/>
            <a:ext cx="2373034" cy="2326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323850" y="994288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Insertion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Cartes</a:t>
            </a: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AEF124E-5CA9-7F90-7F68-661C6C3C73D6}"/>
              </a:ext>
            </a:extLst>
          </p:cNvPr>
          <p:cNvSpPr txBox="1">
            <a:spLocks/>
          </p:cNvSpPr>
          <p:nvPr/>
        </p:nvSpPr>
        <p:spPr>
          <a:xfrm>
            <a:off x="323850" y="3926455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Carte choroplèthe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D9FBF86A-808D-2B2A-5FAC-9B57878A7EE2}"/>
              </a:ext>
            </a:extLst>
          </p:cNvPr>
          <p:cNvSpPr/>
          <p:nvPr/>
        </p:nvSpPr>
        <p:spPr>
          <a:xfrm rot="5400000">
            <a:off x="1984395" y="1840442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F074B5-C4AB-7D6E-A227-5A5683DC8946}"/>
              </a:ext>
            </a:extLst>
          </p:cNvPr>
          <p:cNvSpPr/>
          <p:nvPr/>
        </p:nvSpPr>
        <p:spPr>
          <a:xfrm>
            <a:off x="6927564" y="2513479"/>
            <a:ext cx="499603" cy="733574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D3DDF5D0-6CB9-AB30-54C2-1FDCCF7EEBCD}"/>
              </a:ext>
            </a:extLst>
          </p:cNvPr>
          <p:cNvSpPr/>
          <p:nvPr/>
        </p:nvSpPr>
        <p:spPr>
          <a:xfrm>
            <a:off x="4411825" y="5635821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973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9" grpId="0"/>
      <p:bldP spid="13" grpId="0" animBg="1"/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1949AF8-9917-A87E-8C93-84218F72C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306" y="1558481"/>
            <a:ext cx="8807954" cy="48029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La carte apparaît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80FE5C2-CCC6-CC35-4D7C-4EDEF29B1AAD}"/>
              </a:ext>
            </a:extLst>
          </p:cNvPr>
          <p:cNvSpPr>
            <a:spLocks noChangeAspect="1"/>
          </p:cNvSpPr>
          <p:nvPr/>
        </p:nvSpPr>
        <p:spPr>
          <a:xfrm>
            <a:off x="6185935" y="3287658"/>
            <a:ext cx="612000" cy="50615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627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96AF48A-7682-1F01-86B1-2CD92CFD6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614" y="1887425"/>
            <a:ext cx="6875218" cy="46832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une seule fois dans la carte et vérifier que la série </a:t>
            </a:r>
            <a:r>
              <a:rPr lang="fr-FR" sz="2800" dirty="0">
                <a:solidFill>
                  <a:srgbClr val="FFFF00"/>
                </a:solidFill>
              </a:rPr>
              <a:t>INDICE</a:t>
            </a:r>
            <a:r>
              <a:rPr lang="fr-FR" sz="2800" dirty="0"/>
              <a:t> apparaît dans l’onglet </a:t>
            </a:r>
            <a:r>
              <a:rPr lang="fr-FR" sz="2800" dirty="0">
                <a:solidFill>
                  <a:srgbClr val="FFFF00"/>
                </a:solidFill>
              </a:rPr>
              <a:t>Mise en forme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B3D26D-6CF9-C2A9-1959-BD2B5102EADA}"/>
              </a:ext>
            </a:extLst>
          </p:cNvPr>
          <p:cNvSpPr/>
          <p:nvPr/>
        </p:nvSpPr>
        <p:spPr>
          <a:xfrm>
            <a:off x="2746614" y="2074068"/>
            <a:ext cx="1227692" cy="135731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218E230-B331-3268-ED80-3C049A06AB92}"/>
              </a:ext>
            </a:extLst>
          </p:cNvPr>
          <p:cNvSpPr>
            <a:spLocks/>
          </p:cNvSpPr>
          <p:nvPr/>
        </p:nvSpPr>
        <p:spPr>
          <a:xfrm rot="5400000">
            <a:off x="8376250" y="1508562"/>
            <a:ext cx="360000" cy="40353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3CDBBA2D-EEE0-5DF6-9243-2161D48B32E7}"/>
              </a:ext>
            </a:extLst>
          </p:cNvPr>
          <p:cNvSpPr>
            <a:spLocks noChangeAspect="1"/>
          </p:cNvSpPr>
          <p:nvPr/>
        </p:nvSpPr>
        <p:spPr>
          <a:xfrm>
            <a:off x="2338112" y="1981171"/>
            <a:ext cx="345222" cy="3226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754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3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E7FE7CB-CF8D-2A2C-980C-4FFEEFA84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5" y="3136154"/>
            <a:ext cx="8303475" cy="351657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Mise en forme de la sélection</a:t>
            </a:r>
            <a:r>
              <a:rPr lang="fr-FR" sz="2800" dirty="0"/>
              <a:t>. Le volet latéral doit apparaître sur le côté droit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B3D26D-6CF9-C2A9-1959-BD2B5102EADA}"/>
              </a:ext>
            </a:extLst>
          </p:cNvPr>
          <p:cNvSpPr/>
          <p:nvPr/>
        </p:nvSpPr>
        <p:spPr>
          <a:xfrm>
            <a:off x="7469383" y="3136154"/>
            <a:ext cx="1573307" cy="351657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218E230-B331-3268-ED80-3C049A06AB92}"/>
              </a:ext>
            </a:extLst>
          </p:cNvPr>
          <p:cNvSpPr>
            <a:spLocks noChangeAspect="1"/>
          </p:cNvSpPr>
          <p:nvPr/>
        </p:nvSpPr>
        <p:spPr>
          <a:xfrm rot="10800000">
            <a:off x="9149827" y="4079352"/>
            <a:ext cx="474431" cy="44344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116B1DF-27AA-21E6-E1F1-0C3CF24232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67"/>
          <a:stretch/>
        </p:blipFill>
        <p:spPr bwMode="auto">
          <a:xfrm>
            <a:off x="708114" y="1742938"/>
            <a:ext cx="9206824" cy="11962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A6BEAF1-8A9D-F699-B60D-888B48D24281}"/>
              </a:ext>
            </a:extLst>
          </p:cNvPr>
          <p:cNvSpPr>
            <a:spLocks noChangeAspect="1"/>
          </p:cNvSpPr>
          <p:nvPr/>
        </p:nvSpPr>
        <p:spPr>
          <a:xfrm>
            <a:off x="230919" y="2154792"/>
            <a:ext cx="398522" cy="37249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D3A46A-A0AD-546F-F510-90A70AD85A7F}"/>
              </a:ext>
            </a:extLst>
          </p:cNvPr>
          <p:cNvSpPr/>
          <p:nvPr/>
        </p:nvSpPr>
        <p:spPr>
          <a:xfrm>
            <a:off x="708114" y="2244665"/>
            <a:ext cx="1812836" cy="20008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31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3" grpId="0" animBg="1"/>
      <p:bldP spid="6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21ABF88-7EF2-DF7E-8264-7FE3C1380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404" y="2022391"/>
            <a:ext cx="3415804" cy="4422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1017331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Dérouler la liste </a:t>
            </a:r>
            <a:r>
              <a:rPr lang="fr-FR" sz="2800" dirty="0">
                <a:solidFill>
                  <a:srgbClr val="FFFF00"/>
                </a:solidFill>
              </a:rPr>
              <a:t>Zone de la carte </a:t>
            </a:r>
            <a:r>
              <a:rPr lang="fr-FR" sz="2800" dirty="0"/>
              <a:t>et cliquer sur </a:t>
            </a:r>
            <a:r>
              <a:rPr lang="fr-FR" sz="2800" dirty="0">
                <a:solidFill>
                  <a:srgbClr val="FFFF00"/>
                </a:solidFill>
              </a:rPr>
              <a:t>Pays/région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B3D26D-6CF9-C2A9-1959-BD2B5102EADA}"/>
              </a:ext>
            </a:extLst>
          </p:cNvPr>
          <p:cNvSpPr/>
          <p:nvPr/>
        </p:nvSpPr>
        <p:spPr>
          <a:xfrm>
            <a:off x="4899360" y="5565247"/>
            <a:ext cx="2599990" cy="23547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218E230-B331-3268-ED80-3C049A06AB92}"/>
              </a:ext>
            </a:extLst>
          </p:cNvPr>
          <p:cNvSpPr>
            <a:spLocks noChangeAspect="1"/>
          </p:cNvSpPr>
          <p:nvPr/>
        </p:nvSpPr>
        <p:spPr>
          <a:xfrm>
            <a:off x="4361684" y="5461262"/>
            <a:ext cx="474431" cy="44344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37C307D-9A0C-E07E-069C-F27C591FC37A}"/>
              </a:ext>
            </a:extLst>
          </p:cNvPr>
          <p:cNvSpPr>
            <a:spLocks noChangeAspect="1"/>
          </p:cNvSpPr>
          <p:nvPr/>
        </p:nvSpPr>
        <p:spPr>
          <a:xfrm rot="10800000">
            <a:off x="7220226" y="4778069"/>
            <a:ext cx="362088" cy="362088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482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3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03E7DFE-A7B8-8DC4-885A-780D80C4F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25" y="1324701"/>
            <a:ext cx="9311951" cy="531423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Résultat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7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B89E4F0-A9D0-1D2C-E17B-6832C3F69F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54"/>
          <a:stretch/>
        </p:blipFill>
        <p:spPr>
          <a:xfrm>
            <a:off x="1395960" y="2296402"/>
            <a:ext cx="9400080" cy="423502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les étiquettes de données…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47396" y="1444274"/>
            <a:ext cx="10806404" cy="850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l’icône </a:t>
            </a:r>
            <a:r>
              <a:rPr lang="fr-FR" sz="2800" dirty="0">
                <a:solidFill>
                  <a:srgbClr val="FFFF00"/>
                </a:solidFill>
              </a:rPr>
              <a:t>Éléments de graphique </a:t>
            </a:r>
            <a:r>
              <a:rPr lang="fr-FR" sz="2800" dirty="0"/>
              <a:t>puis cocher </a:t>
            </a:r>
            <a:r>
              <a:rPr lang="fr-FR" sz="2800" dirty="0">
                <a:solidFill>
                  <a:srgbClr val="FFFF00"/>
                </a:solidFill>
              </a:rPr>
              <a:t>Étiquettes de données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3AA8CE7-C5F8-9C63-F242-623D1F131A83}"/>
              </a:ext>
            </a:extLst>
          </p:cNvPr>
          <p:cNvSpPr>
            <a:spLocks noChangeAspect="1"/>
          </p:cNvSpPr>
          <p:nvPr/>
        </p:nvSpPr>
        <p:spPr>
          <a:xfrm rot="10800000">
            <a:off x="10454255" y="2776279"/>
            <a:ext cx="362088" cy="36208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57844C3-13C4-5386-C264-C3FEFF513FED}"/>
              </a:ext>
            </a:extLst>
          </p:cNvPr>
          <p:cNvSpPr>
            <a:spLocks noChangeAspect="1"/>
          </p:cNvSpPr>
          <p:nvPr/>
        </p:nvSpPr>
        <p:spPr>
          <a:xfrm rot="10800000">
            <a:off x="8963301" y="2453195"/>
            <a:ext cx="362088" cy="362088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66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2591</TotalTime>
  <Words>233</Words>
  <Application>Microsoft Office PowerPoint</Application>
  <PresentationFormat>Grand écran</PresentationFormat>
  <Paragraphs>50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318</cp:revision>
  <dcterms:created xsi:type="dcterms:W3CDTF">2022-09-28T14:03:26Z</dcterms:created>
  <dcterms:modified xsi:type="dcterms:W3CDTF">2023-05-09T14:42:58Z</dcterms:modified>
</cp:coreProperties>
</file>