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3" r:id="rId3"/>
    <p:sldId id="282" r:id="rId4"/>
    <p:sldId id="285" r:id="rId5"/>
    <p:sldId id="289" r:id="rId6"/>
    <p:sldId id="290" r:id="rId7"/>
    <p:sldId id="291" r:id="rId8"/>
    <p:sldId id="292" r:id="rId9"/>
    <p:sldId id="293" r:id="rId10"/>
    <p:sldId id="294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10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pays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3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une carte de pays</a:t>
          </a:r>
        </a:p>
      </dsp:txBody>
      <dsp:txXfrm>
        <a:off x="1974526" y="2137664"/>
        <a:ext cx="4816796" cy="1709546"/>
      </dsp:txXfrm>
    </dsp:sp>
    <dsp:sp modelId="{C99E6739-B8D0-4435-82C4-C47B3E1F2EBD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les étiquettes de données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09/05/2023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09/05/2023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7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56228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5651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3525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1966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46716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3819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hlinkClick r:id="rId2" action="ppaction://hlinksldjump"/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947847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CARTE CHOROPLETHE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PAYS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678496" y="1358269"/>
            <a:ext cx="10806404" cy="4097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est important de respecter une certaine présentation afin de faire apparaitre les données sur une carte.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faut mettre de préférence les </a:t>
            </a:r>
            <a:r>
              <a:rPr lang="fr-FR" sz="2800" dirty="0">
                <a:solidFill>
                  <a:srgbClr val="FFFF00"/>
                </a:solidFill>
              </a:rPr>
              <a:t>données géographiques et les données à afficher sur des colonnes côte-à-côte</a:t>
            </a:r>
            <a:r>
              <a:rPr lang="fr-FR" sz="2800" dirty="0"/>
              <a:t>.</a:t>
            </a:r>
          </a:p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Il est également important de </a:t>
            </a:r>
            <a:r>
              <a:rPr lang="fr-FR" sz="2800" dirty="0">
                <a:solidFill>
                  <a:srgbClr val="FFFF00"/>
                </a:solidFill>
              </a:rPr>
              <a:t>respecter l’orthographe </a:t>
            </a:r>
            <a:r>
              <a:rPr lang="fr-FR" sz="2800" dirty="0"/>
              <a:t>pour les noms de pays, de régions et de villes.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Prérequis...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899E04-18D7-F70E-CE00-8EFCA211B3FC}"/>
              </a:ext>
            </a:extLst>
          </p:cNvPr>
          <p:cNvSpPr txBox="1">
            <a:spLocks/>
          </p:cNvSpPr>
          <p:nvPr/>
        </p:nvSpPr>
        <p:spPr>
          <a:xfrm>
            <a:off x="678496" y="5259635"/>
            <a:ext cx="10806404" cy="113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2800" dirty="0"/>
              <a:t>Les données sous forme de liste doivent être transformées en </a:t>
            </a:r>
            <a:r>
              <a:rPr lang="fr-FR" sz="2800" dirty="0">
                <a:solidFill>
                  <a:srgbClr val="FFFF00"/>
                </a:solidFill>
              </a:rPr>
              <a:t>tableau structuré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658BDC55-7A00-E4D3-8729-1DD2F7045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601" y="5036713"/>
            <a:ext cx="3171429" cy="15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C13FF80-C057-523A-119B-687D59816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601" y="2293720"/>
            <a:ext cx="8908798" cy="185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carte de pays…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444274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 tableau structuré doit se présenter de la façon suivante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5400000">
            <a:off x="2842115" y="2085806"/>
            <a:ext cx="385200" cy="3852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52F4F02-E449-D07E-1E50-401BFC80EEC4}"/>
              </a:ext>
            </a:extLst>
          </p:cNvPr>
          <p:cNvSpPr txBox="1">
            <a:spLocks/>
          </p:cNvSpPr>
          <p:nvPr/>
        </p:nvSpPr>
        <p:spPr>
          <a:xfrm>
            <a:off x="547396" y="4357634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le tableau structuré en intégrant les titres de colonne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D69E6546-08C2-880F-C652-ECD2312FDD2C}"/>
              </a:ext>
            </a:extLst>
          </p:cNvPr>
          <p:cNvSpPr/>
          <p:nvPr/>
        </p:nvSpPr>
        <p:spPr>
          <a:xfrm>
            <a:off x="1313029" y="5244375"/>
            <a:ext cx="328572" cy="33870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FEEB50-AE14-407A-B183-6BA74F33F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98" y="2183601"/>
            <a:ext cx="10068508" cy="13141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2C59E97-869B-74AF-C379-2486AFBED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257" y="4297998"/>
            <a:ext cx="2373034" cy="2326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23850" y="994288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Cartes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AEF124E-5CA9-7F90-7F68-661C6C3C73D6}"/>
              </a:ext>
            </a:extLst>
          </p:cNvPr>
          <p:cNvSpPr txBox="1">
            <a:spLocks/>
          </p:cNvSpPr>
          <p:nvPr/>
        </p:nvSpPr>
        <p:spPr>
          <a:xfrm>
            <a:off x="323850" y="3926455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Carte choroplèthe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9FBF86A-808D-2B2A-5FAC-9B57878A7EE2}"/>
              </a:ext>
            </a:extLst>
          </p:cNvPr>
          <p:cNvSpPr/>
          <p:nvPr/>
        </p:nvSpPr>
        <p:spPr>
          <a:xfrm rot="5400000">
            <a:off x="1984395" y="184044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F074B5-C4AB-7D6E-A227-5A5683DC8946}"/>
              </a:ext>
            </a:extLst>
          </p:cNvPr>
          <p:cNvSpPr/>
          <p:nvPr/>
        </p:nvSpPr>
        <p:spPr>
          <a:xfrm>
            <a:off x="6927564" y="2513479"/>
            <a:ext cx="499603" cy="73357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3DDF5D0-6CB9-AB30-54C2-1FDCCF7EEBCD}"/>
              </a:ext>
            </a:extLst>
          </p:cNvPr>
          <p:cNvSpPr/>
          <p:nvPr/>
        </p:nvSpPr>
        <p:spPr>
          <a:xfrm>
            <a:off x="4411825" y="563582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7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9" grpId="0"/>
      <p:bldP spid="13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D5788C4E-CF24-1C55-40EC-E74A38B10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935" y="1492318"/>
            <a:ext cx="7172130" cy="49588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598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carte apparaît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80FE5C2-CCC6-CC35-4D7C-4EDEF29B1AAD}"/>
              </a:ext>
            </a:extLst>
          </p:cNvPr>
          <p:cNvSpPr>
            <a:spLocks noChangeAspect="1"/>
          </p:cNvSpPr>
          <p:nvPr/>
        </p:nvSpPr>
        <p:spPr>
          <a:xfrm>
            <a:off x="3358759" y="5197950"/>
            <a:ext cx="612000" cy="50615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27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475301F-76CA-48AC-18A9-8990CDE86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607" y="1887425"/>
            <a:ext cx="7304786" cy="48340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une seule fois dans la carte et vérifier que la série </a:t>
            </a:r>
            <a:r>
              <a:rPr lang="fr-FR" sz="2800" dirty="0">
                <a:solidFill>
                  <a:srgbClr val="FFFF00"/>
                </a:solidFill>
              </a:rPr>
              <a:t>INDICE</a:t>
            </a:r>
            <a:r>
              <a:rPr lang="fr-FR" sz="2800" dirty="0"/>
              <a:t> apparaît dans l’onglet </a:t>
            </a:r>
            <a:r>
              <a:rPr lang="fr-FR" sz="2800" dirty="0">
                <a:solidFill>
                  <a:srgbClr val="FFFF00"/>
                </a:solidFill>
              </a:rPr>
              <a:t>Mise en forme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2570168" y="2111375"/>
            <a:ext cx="1271582" cy="155576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 rot="5400000">
            <a:off x="9009373" y="1428486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CDBBA2D-EEE0-5DF6-9243-2161D48B32E7}"/>
              </a:ext>
            </a:extLst>
          </p:cNvPr>
          <p:cNvSpPr>
            <a:spLocks noChangeAspect="1"/>
          </p:cNvSpPr>
          <p:nvPr/>
        </p:nvSpPr>
        <p:spPr>
          <a:xfrm>
            <a:off x="2161666" y="2027824"/>
            <a:ext cx="345222" cy="3226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754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C40A51B-9410-2499-5827-DABA8C1A8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14" y="3313170"/>
            <a:ext cx="9116767" cy="34083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Mise en forme de la sélection</a:t>
            </a:r>
            <a:r>
              <a:rPr lang="fr-FR" sz="2800" dirty="0"/>
              <a:t>. Le volet latéral doit apparaître sur le côté droit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7525367" y="3313170"/>
            <a:ext cx="2299514" cy="340830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 rot="10800000">
            <a:off x="9914938" y="4573875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116B1DF-27AA-21E6-E1F1-0C3CF24232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67"/>
          <a:stretch/>
        </p:blipFill>
        <p:spPr bwMode="auto">
          <a:xfrm>
            <a:off x="708114" y="1742938"/>
            <a:ext cx="9206824" cy="11962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A6BEAF1-8A9D-F699-B60D-888B48D24281}"/>
              </a:ext>
            </a:extLst>
          </p:cNvPr>
          <p:cNvSpPr>
            <a:spLocks noChangeAspect="1"/>
          </p:cNvSpPr>
          <p:nvPr/>
        </p:nvSpPr>
        <p:spPr>
          <a:xfrm>
            <a:off x="230919" y="2154792"/>
            <a:ext cx="398522" cy="37249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D3A46A-A0AD-546F-F510-90A70AD85A7F}"/>
              </a:ext>
            </a:extLst>
          </p:cNvPr>
          <p:cNvSpPr/>
          <p:nvPr/>
        </p:nvSpPr>
        <p:spPr>
          <a:xfrm>
            <a:off x="708114" y="2244665"/>
            <a:ext cx="1812836" cy="20008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31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7DBCCA5-06CC-A191-8F1B-FB18D14F0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335" y="2149960"/>
            <a:ext cx="4356094" cy="3901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1017331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Dérouler la liste </a:t>
            </a:r>
            <a:r>
              <a:rPr lang="fr-FR" sz="2800" dirty="0">
                <a:solidFill>
                  <a:srgbClr val="FFFF00"/>
                </a:solidFill>
              </a:rPr>
              <a:t>Zone de la carte </a:t>
            </a:r>
            <a:r>
              <a:rPr lang="fr-FR" sz="2800" dirty="0"/>
              <a:t>et cliquer sur </a:t>
            </a:r>
            <a:r>
              <a:rPr lang="fr-FR" sz="2800" dirty="0">
                <a:solidFill>
                  <a:srgbClr val="FFFF00"/>
                </a:solidFill>
              </a:rPr>
              <a:t>Seules les régions avec des données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B3D26D-6CF9-C2A9-1959-BD2B5102EADA}"/>
              </a:ext>
            </a:extLst>
          </p:cNvPr>
          <p:cNvSpPr/>
          <p:nvPr/>
        </p:nvSpPr>
        <p:spPr>
          <a:xfrm>
            <a:off x="4077478" y="5245100"/>
            <a:ext cx="3573624" cy="1968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218E230-B331-3268-ED80-3C049A06AB92}"/>
              </a:ext>
            </a:extLst>
          </p:cNvPr>
          <p:cNvSpPr>
            <a:spLocks noChangeAspect="1"/>
          </p:cNvSpPr>
          <p:nvPr/>
        </p:nvSpPr>
        <p:spPr>
          <a:xfrm>
            <a:off x="3450247" y="5121801"/>
            <a:ext cx="474431" cy="44344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482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CE6D13B-8A36-91EF-0FC0-3452C803C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048" y="1292079"/>
            <a:ext cx="7761905" cy="53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30180" y="806890"/>
            <a:ext cx="10806404" cy="8352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8B91B53-8445-A4E0-3537-882907146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567" y="2529668"/>
            <a:ext cx="6820866" cy="4066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CARTE CHOROPLETHE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les étiquettes de données…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47396" y="1444274"/>
            <a:ext cx="10806404" cy="850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l’icône </a:t>
            </a:r>
            <a:r>
              <a:rPr lang="fr-FR" sz="2800" dirty="0">
                <a:solidFill>
                  <a:srgbClr val="FFFF00"/>
                </a:solidFill>
              </a:rPr>
              <a:t>Éléments de graphique </a:t>
            </a:r>
            <a:r>
              <a:rPr lang="fr-FR" sz="2800" dirty="0"/>
              <a:t>puis cocher </a:t>
            </a:r>
            <a:r>
              <a:rPr lang="fr-FR" sz="2800" dirty="0">
                <a:solidFill>
                  <a:srgbClr val="FFFF00"/>
                </a:solidFill>
              </a:rPr>
              <a:t>Étiquettes de données</a:t>
            </a:r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>
            <a:spLocks noChangeAspect="1"/>
          </p:cNvSpPr>
          <p:nvPr/>
        </p:nvSpPr>
        <p:spPr>
          <a:xfrm rot="10800000">
            <a:off x="9144345" y="3966244"/>
            <a:ext cx="362088" cy="36208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57844C3-13C4-5386-C264-C3FEFF513FED}"/>
              </a:ext>
            </a:extLst>
          </p:cNvPr>
          <p:cNvSpPr>
            <a:spLocks noChangeAspect="1"/>
          </p:cNvSpPr>
          <p:nvPr/>
        </p:nvSpPr>
        <p:spPr>
          <a:xfrm rot="10800000">
            <a:off x="7520141" y="3601524"/>
            <a:ext cx="362088" cy="362088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76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2561</TotalTime>
  <Words>245</Words>
  <Application>Microsoft Office PowerPoint</Application>
  <PresentationFormat>Grand écran</PresentationFormat>
  <Paragraphs>50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301</cp:revision>
  <dcterms:created xsi:type="dcterms:W3CDTF">2022-09-28T14:03:26Z</dcterms:created>
  <dcterms:modified xsi:type="dcterms:W3CDTF">2023-05-09T12:46:33Z</dcterms:modified>
</cp:coreProperties>
</file>