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3" r:id="rId3"/>
    <p:sldId id="282" r:id="rId4"/>
    <p:sldId id="285" r:id="rId5"/>
    <p:sldId id="289" r:id="rId6"/>
    <p:sldId id="290" r:id="rId7"/>
    <p:sldId id="291" r:id="rId8"/>
    <p:sldId id="292" r:id="rId9"/>
    <p:sldId id="293" r:id="rId10"/>
    <p:sldId id="294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10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départements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départements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10/05/2023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10/05/2023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56228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5651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3525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196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4671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381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hlinkClick r:id="rId2" action="ppaction://hlinksldjump"/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678923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CARTE CHOROPLETHE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DÉPARTEMENT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678496" y="1358269"/>
            <a:ext cx="10806404" cy="3335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est important de respecter une certaine présentation afin de faire apparaitre les données sur une carte.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faut mettre de préférence les </a:t>
            </a:r>
            <a:r>
              <a:rPr lang="fr-FR" sz="2800" dirty="0">
                <a:solidFill>
                  <a:srgbClr val="FFFF00"/>
                </a:solidFill>
              </a:rPr>
              <a:t>données géographiques et les données à afficher sur des colonnes côte-à-côte</a:t>
            </a:r>
            <a:r>
              <a:rPr lang="fr-FR" sz="2800" dirty="0"/>
              <a:t>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La colonne contenant les départements doit être nommée </a:t>
            </a:r>
            <a:r>
              <a:rPr lang="fr-FR" sz="2800" dirty="0">
                <a:solidFill>
                  <a:srgbClr val="FF0000"/>
                </a:solidFill>
              </a:rPr>
              <a:t>DEPARTEMENT</a:t>
            </a:r>
            <a:r>
              <a:rPr lang="fr-FR" sz="2800" dirty="0"/>
              <a:t>.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Prérequis...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899E04-18D7-F70E-CE00-8EFCA211B3FC}"/>
              </a:ext>
            </a:extLst>
          </p:cNvPr>
          <p:cNvSpPr txBox="1">
            <a:spLocks/>
          </p:cNvSpPr>
          <p:nvPr/>
        </p:nvSpPr>
        <p:spPr>
          <a:xfrm>
            <a:off x="692798" y="5148355"/>
            <a:ext cx="10806404" cy="113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Les données sous forme de liste doivent être transformées en </a:t>
            </a:r>
            <a:r>
              <a:rPr lang="fr-FR" sz="2800" dirty="0">
                <a:solidFill>
                  <a:srgbClr val="FFFF00"/>
                </a:solidFill>
              </a:rPr>
              <a:t>tableau structuré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1F08B71-FBEB-BE74-2021-813E74134A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438"/>
          <a:stretch/>
        </p:blipFill>
        <p:spPr>
          <a:xfrm>
            <a:off x="3937721" y="1905317"/>
            <a:ext cx="4530601" cy="18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9ECEE4-010B-86F3-AABC-AB70FCB115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9132"/>
          <a:stretch/>
        </p:blipFill>
        <p:spPr>
          <a:xfrm>
            <a:off x="3937721" y="4538502"/>
            <a:ext cx="4637715" cy="18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carte de départements…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22026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structuré doit se présenter de la façon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5400000">
            <a:off x="5710799" y="1787366"/>
            <a:ext cx="385200" cy="3852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52F4F02-E449-D07E-1E50-401BFC80EEC4}"/>
              </a:ext>
            </a:extLst>
          </p:cNvPr>
          <p:cNvSpPr txBox="1">
            <a:spLocks/>
          </p:cNvSpPr>
          <p:nvPr/>
        </p:nvSpPr>
        <p:spPr>
          <a:xfrm>
            <a:off x="547396" y="3900239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 tableau structuré en intégrant les titres de colonne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D69E6546-08C2-880F-C652-ECD2312FDD2C}"/>
              </a:ext>
            </a:extLst>
          </p:cNvPr>
          <p:cNvSpPr/>
          <p:nvPr/>
        </p:nvSpPr>
        <p:spPr>
          <a:xfrm>
            <a:off x="3730183" y="5250543"/>
            <a:ext cx="328572" cy="33870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FEEB50-AE14-407A-B183-6BA74F33F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98" y="2183601"/>
            <a:ext cx="10068508" cy="13141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C59E97-869B-74AF-C379-2486AFBE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257" y="4297998"/>
            <a:ext cx="2373034" cy="2326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23850" y="99428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Cartes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AEF124E-5CA9-7F90-7F68-661C6C3C73D6}"/>
              </a:ext>
            </a:extLst>
          </p:cNvPr>
          <p:cNvSpPr txBox="1">
            <a:spLocks/>
          </p:cNvSpPr>
          <p:nvPr/>
        </p:nvSpPr>
        <p:spPr>
          <a:xfrm>
            <a:off x="323850" y="3926455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Carte choroplèthe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9FBF86A-808D-2B2A-5FAC-9B57878A7EE2}"/>
              </a:ext>
            </a:extLst>
          </p:cNvPr>
          <p:cNvSpPr/>
          <p:nvPr/>
        </p:nvSpPr>
        <p:spPr>
          <a:xfrm rot="5400000">
            <a:off x="1984395" y="184044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F074B5-C4AB-7D6E-A227-5A5683DC8946}"/>
              </a:ext>
            </a:extLst>
          </p:cNvPr>
          <p:cNvSpPr/>
          <p:nvPr/>
        </p:nvSpPr>
        <p:spPr>
          <a:xfrm>
            <a:off x="6927564" y="2513479"/>
            <a:ext cx="499603" cy="73357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3DDF5D0-6CB9-AB30-54C2-1FDCCF7EEBCD}"/>
              </a:ext>
            </a:extLst>
          </p:cNvPr>
          <p:cNvSpPr/>
          <p:nvPr/>
        </p:nvSpPr>
        <p:spPr>
          <a:xfrm>
            <a:off x="4411825" y="563582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7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9" grpId="0"/>
      <p:bldP spid="13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0919385-1A83-3F5A-C7BD-F49633BFD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0" y="1394356"/>
            <a:ext cx="11069482" cy="51184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carte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6568489" y="3793817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27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0C7FD6E-D1EF-7527-0341-A3C7709C8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52" y="1642188"/>
            <a:ext cx="9400896" cy="50161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une seule fois dans la carte et vérifier que la série </a:t>
            </a:r>
            <a:r>
              <a:rPr lang="fr-FR" sz="2800" dirty="0">
                <a:solidFill>
                  <a:srgbClr val="FFFF00"/>
                </a:solidFill>
              </a:rPr>
              <a:t>INDICE</a:t>
            </a:r>
            <a:r>
              <a:rPr lang="fr-FR" sz="2800" dirty="0"/>
              <a:t> apparaît dans l’onglet </a:t>
            </a:r>
            <a:r>
              <a:rPr lang="fr-FR" sz="2800" dirty="0">
                <a:solidFill>
                  <a:srgbClr val="FFFF00"/>
                </a:solidFill>
              </a:rPr>
              <a:t>Mise en forme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1533524" y="1882774"/>
            <a:ext cx="1289051" cy="16827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/>
          </p:cNvSpPr>
          <p:nvPr/>
        </p:nvSpPr>
        <p:spPr>
          <a:xfrm rot="5400000">
            <a:off x="8261950" y="1260420"/>
            <a:ext cx="360000" cy="40353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CDBBA2D-EEE0-5DF6-9243-2161D48B32E7}"/>
              </a:ext>
            </a:extLst>
          </p:cNvPr>
          <p:cNvSpPr>
            <a:spLocks noChangeAspect="1"/>
          </p:cNvSpPr>
          <p:nvPr/>
        </p:nvSpPr>
        <p:spPr>
          <a:xfrm>
            <a:off x="1093388" y="1805572"/>
            <a:ext cx="345222" cy="3226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754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D4090B55-8774-66CA-719E-A20E940EF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506" y="3048577"/>
            <a:ext cx="10360037" cy="36284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08408A7-6ABA-0A8C-A734-BF042E7B9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40" y="1675309"/>
            <a:ext cx="9699545" cy="11130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Mise en forme de la sélection</a:t>
            </a:r>
            <a:r>
              <a:rPr lang="fr-FR" sz="2800" dirty="0"/>
              <a:t>. Le volet latéral doit apparaître sur le côté droit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8803661" y="3048578"/>
            <a:ext cx="1907882" cy="36284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 rot="10800000">
            <a:off x="10795456" y="4641053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A6BEAF1-8A9D-F699-B60D-888B48D24281}"/>
              </a:ext>
            </a:extLst>
          </p:cNvPr>
          <p:cNvSpPr>
            <a:spLocks noChangeAspect="1"/>
          </p:cNvSpPr>
          <p:nvPr/>
        </p:nvSpPr>
        <p:spPr>
          <a:xfrm>
            <a:off x="152245" y="2089478"/>
            <a:ext cx="398522" cy="37249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D3A46A-A0AD-546F-F510-90A70AD85A7F}"/>
              </a:ext>
            </a:extLst>
          </p:cNvPr>
          <p:cNvSpPr/>
          <p:nvPr/>
        </p:nvSpPr>
        <p:spPr>
          <a:xfrm>
            <a:off x="629440" y="2179351"/>
            <a:ext cx="1812836" cy="20008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1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21ABF88-7EF2-DF7E-8264-7FE3C1380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404" y="2022391"/>
            <a:ext cx="3415804" cy="4422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1017331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</a:t>
            </a:r>
            <a:r>
              <a:rPr lang="fr-FR" sz="2800" dirty="0">
                <a:solidFill>
                  <a:srgbClr val="FFFF00"/>
                </a:solidFill>
              </a:rPr>
              <a:t>Zone de la carte </a:t>
            </a:r>
            <a:r>
              <a:rPr lang="fr-FR" sz="2800" dirty="0"/>
              <a:t>et cliquer sur </a:t>
            </a:r>
            <a:r>
              <a:rPr lang="fr-FR" sz="2800" dirty="0">
                <a:solidFill>
                  <a:srgbClr val="FFFF00"/>
                </a:solidFill>
              </a:rPr>
              <a:t>Pays/région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4899360" y="5565247"/>
            <a:ext cx="2599990" cy="2354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>
            <a:off x="4361684" y="5461262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37C307D-9A0C-E07E-069C-F27C591FC37A}"/>
              </a:ext>
            </a:extLst>
          </p:cNvPr>
          <p:cNvSpPr>
            <a:spLocks noChangeAspect="1"/>
          </p:cNvSpPr>
          <p:nvPr/>
        </p:nvSpPr>
        <p:spPr>
          <a:xfrm rot="10800000">
            <a:off x="7220226" y="4778069"/>
            <a:ext cx="362088" cy="362088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7A24DFB-E248-9F10-9D93-BE417D5E1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17" y="1383922"/>
            <a:ext cx="11049853" cy="49775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BBE209-DDB2-B250-07E8-A2B274B3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48" y="2385390"/>
            <a:ext cx="11131616" cy="39760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les étiquettes de données…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444274"/>
            <a:ext cx="10806404" cy="850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Éléments de graphique </a:t>
            </a:r>
            <a:r>
              <a:rPr lang="fr-FR" sz="2800" dirty="0"/>
              <a:t>puis cocher </a:t>
            </a:r>
            <a:r>
              <a:rPr lang="fr-FR" sz="2800" dirty="0">
                <a:solidFill>
                  <a:srgbClr val="FFFF00"/>
                </a:solidFill>
              </a:rPr>
              <a:t>Étiquettes de données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10800000">
            <a:off x="10991712" y="3066429"/>
            <a:ext cx="362088" cy="36208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57844C3-13C4-5386-C264-C3FEFF513FED}"/>
              </a:ext>
            </a:extLst>
          </p:cNvPr>
          <p:cNvSpPr>
            <a:spLocks noChangeAspect="1"/>
          </p:cNvSpPr>
          <p:nvPr/>
        </p:nvSpPr>
        <p:spPr>
          <a:xfrm rot="10800000">
            <a:off x="9364128" y="2750878"/>
            <a:ext cx="362088" cy="362088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6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2644</TotalTime>
  <Words>233</Words>
  <Application>Microsoft Office PowerPoint</Application>
  <PresentationFormat>Grand écran</PresentationFormat>
  <Paragraphs>50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330</cp:revision>
  <dcterms:created xsi:type="dcterms:W3CDTF">2022-09-28T14:03:26Z</dcterms:created>
  <dcterms:modified xsi:type="dcterms:W3CDTF">2023-05-10T07:09:18Z</dcterms:modified>
</cp:coreProperties>
</file>