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1" r:id="rId2"/>
    <p:sldId id="260" r:id="rId3"/>
    <p:sldId id="284" r:id="rId4"/>
    <p:sldId id="287" r:id="rId5"/>
    <p:sldId id="288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>
        <p:scale>
          <a:sx n="100" d="100"/>
          <a:sy n="100" d="100"/>
        </p:scale>
        <p:origin x="4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7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6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à l’aperçu par menu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Accéder à l’aperçu par un outil présent dans la barre d’outils accès rapide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9C2C4809-A650-4C43-9400-6A45A5051318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à l’aperçu par un outil permettant d'accéder au mode "avancé"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1BE1E7-3CEE-4AC7-A318-0686A484B888}" type="parTrans" cxnId="{14C9AD64-58BE-48F1-9D6D-32D7A4EE098C}">
      <dgm:prSet/>
      <dgm:spPr/>
      <dgm:t>
        <a:bodyPr/>
        <a:lstStyle/>
        <a:p>
          <a:endParaRPr lang="fr-FR"/>
        </a:p>
      </dgm:t>
    </dgm:pt>
    <dgm:pt modelId="{819E1457-4950-417A-AC6C-79C6A6D39A82}" type="sibTrans" cxnId="{14C9AD64-58BE-48F1-9D6D-32D7A4EE098C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C91F5F6D-77CD-431D-89BD-6958804E4A1F}" type="pres">
      <dgm:prSet presAssocID="{80EFB54F-1AC8-40D9-981D-4C85160A5799}" presName="sibTrans" presStyleCnt="0"/>
      <dgm:spPr/>
    </dgm:pt>
    <dgm:pt modelId="{980F0AF1-882D-4818-9345-D8C71964A607}" type="pres">
      <dgm:prSet presAssocID="{9C2C4809-A650-4C43-9400-6A45A5051318}" presName="compNode" presStyleCnt="0"/>
      <dgm:spPr/>
    </dgm:pt>
    <dgm:pt modelId="{4935EF62-2B23-46AB-B3E6-E79663546CB7}" type="pres">
      <dgm:prSet presAssocID="{9C2C4809-A650-4C43-9400-6A45A5051318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9222428-D766-4157-9390-316547CD1A45}" type="pres">
      <dgm:prSet presAssocID="{9C2C4809-A650-4C43-9400-6A45A5051318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C94C980D-BED6-4D35-B71B-2C7E3C76D8E3}" type="pres">
      <dgm:prSet presAssocID="{9C2C4809-A650-4C43-9400-6A45A5051318}" presName="spaceRect" presStyleCnt="0"/>
      <dgm:spPr/>
    </dgm:pt>
    <dgm:pt modelId="{6289FD87-537A-45DE-B986-F73DEDBF2232}" type="pres">
      <dgm:prSet presAssocID="{9C2C4809-A650-4C43-9400-6A45A505131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D4FBF30-DE63-4D29-B3C1-5828FCE2757F}" type="presOf" srcId="{9C2C4809-A650-4C43-9400-6A45A5051318}" destId="{6289FD87-537A-45DE-B986-F73DEDBF2232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4C9AD64-58BE-48F1-9D6D-32D7A4EE098C}" srcId="{162F69A6-0780-49EA-A6A8-3965C12489B2}" destId="{9C2C4809-A650-4C43-9400-6A45A5051318}" srcOrd="2" destOrd="0" parTransId="{3B1BE1E7-3CEE-4AC7-A318-0686A484B888}" sibTransId="{819E1457-4950-417A-AC6C-79C6A6D39A82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60A43322-32CF-4362-9883-FE0010003AA9}" type="presParOf" srcId="{05261D3E-3CC7-4C85-9E09-D67FC777908C}" destId="{C91F5F6D-77CD-431D-89BD-6958804E4A1F}" srcOrd="3" destOrd="0" presId="urn:microsoft.com/office/officeart/2018/2/layout/IconVerticalSolidList#1"/>
    <dgm:cxn modelId="{FA6F2AAD-D1C6-47DA-96FC-420D3D72FA3A}" type="presParOf" srcId="{05261D3E-3CC7-4C85-9E09-D67FC777908C}" destId="{980F0AF1-882D-4818-9345-D8C71964A607}" srcOrd="4" destOrd="0" presId="urn:microsoft.com/office/officeart/2018/2/layout/IconVerticalSolidList#1"/>
    <dgm:cxn modelId="{6E459829-E060-4440-ADF2-90F287C8979A}" type="presParOf" srcId="{980F0AF1-882D-4818-9345-D8C71964A607}" destId="{4935EF62-2B23-46AB-B3E6-E79663546CB7}" srcOrd="0" destOrd="0" presId="urn:microsoft.com/office/officeart/2018/2/layout/IconVerticalSolidList#1"/>
    <dgm:cxn modelId="{25B06493-4222-4921-8B31-1FA57E3160C0}" type="presParOf" srcId="{980F0AF1-882D-4818-9345-D8C71964A607}" destId="{A9222428-D766-4157-9390-316547CD1A45}" srcOrd="1" destOrd="0" presId="urn:microsoft.com/office/officeart/2018/2/layout/IconVerticalSolidList#1"/>
    <dgm:cxn modelId="{6BF84057-CB4B-4D38-9F4A-7BEBB07B3786}" type="presParOf" srcId="{980F0AF1-882D-4818-9345-D8C71964A607}" destId="{C94C980D-BED6-4D35-B71B-2C7E3C76D8E3}" srcOrd="2" destOrd="0" presId="urn:microsoft.com/office/officeart/2018/2/layout/IconVerticalSolidList#1"/>
    <dgm:cxn modelId="{3E544EA3-5537-4587-A924-FBC7F61A367F}" type="presParOf" srcId="{980F0AF1-882D-4818-9345-D8C71964A607}" destId="{6289FD87-537A-45DE-B986-F73DEDBF2232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à l’aperçu par menu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Accéder à l’aperçu par un outil présent dans la barre d’outils accès rapide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4935EF62-2B23-46AB-B3E6-E79663546CB7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22428-D766-4157-9390-316547CD1A45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9FD87-537A-45DE-B986-F73DEDBF2232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à l’aperçu par un outil permettant d'accéder au mode "avancé"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05/04/2023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05/04/2023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0143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52287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23490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08525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74215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82610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11302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31656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49624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7360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37246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02051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23477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219372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23723"/>
            <a:ext cx="5399055" cy="115351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APERÇU AVANT IMPRESSION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71DD42B-5BFC-7C0F-34EF-BD5CCB447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368" y="1102836"/>
            <a:ext cx="1540432" cy="562640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Fichier</a:t>
            </a:r>
            <a:r>
              <a:rPr lang="fr-FR" sz="3200" dirty="0"/>
              <a:t> puis sur </a:t>
            </a:r>
            <a:r>
              <a:rPr lang="fr-FR" sz="3200" dirty="0">
                <a:solidFill>
                  <a:srgbClr val="FFFF00"/>
                </a:solidFill>
              </a:rPr>
              <a:t>Imprimer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Accéder à l’aperçu par menu…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78A88528-6CA8-7B59-F830-5FD58E549B0D}"/>
              </a:ext>
            </a:extLst>
          </p:cNvPr>
          <p:cNvSpPr/>
          <p:nvPr/>
        </p:nvSpPr>
        <p:spPr>
          <a:xfrm>
            <a:off x="6631436" y="4367719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993998-B759-1D5A-CD87-9D6D07750604}"/>
              </a:ext>
            </a:extLst>
          </p:cNvPr>
          <p:cNvSpPr/>
          <p:nvPr/>
        </p:nvSpPr>
        <p:spPr>
          <a:xfrm>
            <a:off x="7146368" y="4426086"/>
            <a:ext cx="1540432" cy="35992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882C932-4470-F605-97CB-A95650099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825756"/>
            <a:ext cx="8810625" cy="581337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91339" y="919454"/>
            <a:ext cx="9989285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Résultat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2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882C932-4470-F605-97CB-A956500993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860" r="12382"/>
          <a:stretch/>
        </p:blipFill>
        <p:spPr>
          <a:xfrm>
            <a:off x="238339" y="2297413"/>
            <a:ext cx="11715322" cy="18650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91339" y="1082097"/>
            <a:ext cx="9989285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Possibilité de naviguer dans les différentes pages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" name="Légende : flèche courbée 1">
            <a:extLst>
              <a:ext uri="{FF2B5EF4-FFF2-40B4-BE49-F238E27FC236}">
                <a16:creationId xmlns:a16="http://schemas.microsoft.com/office/drawing/2014/main" id="{BADFB1C2-680C-EC0E-31D0-1BD5E9373D53}"/>
              </a:ext>
            </a:extLst>
          </p:cNvPr>
          <p:cNvSpPr/>
          <p:nvPr/>
        </p:nvSpPr>
        <p:spPr>
          <a:xfrm flipH="1">
            <a:off x="1187450" y="4524522"/>
            <a:ext cx="2266950" cy="6630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4148"/>
              <a:gd name="adj6" fmla="val -5254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Afficher la page précédente</a:t>
            </a:r>
          </a:p>
        </p:txBody>
      </p:sp>
      <p:sp>
        <p:nvSpPr>
          <p:cNvPr id="3" name="Légende : flèche courbée 2">
            <a:extLst>
              <a:ext uri="{FF2B5EF4-FFF2-40B4-BE49-F238E27FC236}">
                <a16:creationId xmlns:a16="http://schemas.microsoft.com/office/drawing/2014/main" id="{C8EC116F-BA54-79BC-9A36-9833649A3118}"/>
              </a:ext>
            </a:extLst>
          </p:cNvPr>
          <p:cNvSpPr/>
          <p:nvPr/>
        </p:nvSpPr>
        <p:spPr>
          <a:xfrm>
            <a:off x="6388100" y="4534047"/>
            <a:ext cx="2266950" cy="6630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5585"/>
              <a:gd name="adj6" fmla="val -4162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Afficher la page suivante</a:t>
            </a:r>
          </a:p>
        </p:txBody>
      </p:sp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661DDF69-8E9C-FF61-D8E6-F1C17B4918FF}"/>
              </a:ext>
            </a:extLst>
          </p:cNvPr>
          <p:cNvSpPr/>
          <p:nvPr/>
        </p:nvSpPr>
        <p:spPr>
          <a:xfrm>
            <a:off x="5924550" y="5629264"/>
            <a:ext cx="2266950" cy="6630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19839"/>
              <a:gd name="adj6" fmla="val -4456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Nombre total de pages du document</a:t>
            </a:r>
          </a:p>
        </p:txBody>
      </p:sp>
    </p:spTree>
    <p:extLst>
      <p:ext uri="{BB962C8B-B14F-4D97-AF65-F5344CB8AC3E}">
        <p14:creationId xmlns:p14="http://schemas.microsoft.com/office/powerpoint/2010/main" val="2048913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7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7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2" grpId="0" animBg="1"/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3E7F594-66E7-7326-26CD-59E6BE0DDC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7"/>
          <a:stretch/>
        </p:blipFill>
        <p:spPr>
          <a:xfrm>
            <a:off x="87975" y="1837009"/>
            <a:ext cx="11972925" cy="14623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0" y="1099829"/>
            <a:ext cx="10819385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Outils permettant de modifier les marges et de gérer le zoom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" name="Légende : flèche courbée 1">
            <a:extLst>
              <a:ext uri="{FF2B5EF4-FFF2-40B4-BE49-F238E27FC236}">
                <a16:creationId xmlns:a16="http://schemas.microsoft.com/office/drawing/2014/main" id="{BADFB1C2-680C-EC0E-31D0-1BD5E9373D53}"/>
              </a:ext>
            </a:extLst>
          </p:cNvPr>
          <p:cNvSpPr/>
          <p:nvPr/>
        </p:nvSpPr>
        <p:spPr>
          <a:xfrm flipH="1">
            <a:off x="8552435" y="4089389"/>
            <a:ext cx="2266950" cy="6630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8740"/>
              <a:gd name="adj6" fmla="val -4001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Afficher masquer les marges</a:t>
            </a:r>
          </a:p>
        </p:txBody>
      </p:sp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661DDF69-8E9C-FF61-D8E6-F1C17B4918FF}"/>
              </a:ext>
            </a:extLst>
          </p:cNvPr>
          <p:cNvSpPr/>
          <p:nvPr/>
        </p:nvSpPr>
        <p:spPr>
          <a:xfrm flipH="1">
            <a:off x="8319577" y="5069549"/>
            <a:ext cx="2266950" cy="6630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6030"/>
              <a:gd name="adj6" fmla="val -6078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Zoomer dézoomer la page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439636B-B5CD-36E4-4FE0-9F77DCA419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75" y="4112046"/>
            <a:ext cx="6238095" cy="23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7455AFD-D03E-F0E1-10C8-0C0F0551F71C}"/>
              </a:ext>
            </a:extLst>
          </p:cNvPr>
          <p:cNvSpPr txBox="1">
            <a:spLocks/>
          </p:cNvSpPr>
          <p:nvPr/>
        </p:nvSpPr>
        <p:spPr>
          <a:xfrm>
            <a:off x="10743" y="3623634"/>
            <a:ext cx="8464460" cy="503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dirty="0"/>
              <a:t>Possibilité de modifier la valeur des marges directement à la souris</a:t>
            </a:r>
            <a:endParaRPr lang="fr-FR" sz="2400" dirty="0">
              <a:solidFill>
                <a:srgbClr val="FFFF00"/>
              </a:solidFill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2959980F-3A99-8668-DA22-F0ABB0326828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6326070" y="4420895"/>
            <a:ext cx="2226365" cy="1"/>
          </a:xfrm>
          <a:prstGeom prst="straightConnector1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12130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2" grpId="0" animBg="1"/>
      <p:bldP spid="7" grpId="0" animBg="1"/>
      <p:bldP spid="1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102" y="1568556"/>
            <a:ext cx="11653796" cy="84459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l’icône </a:t>
            </a:r>
            <a:r>
              <a:rPr lang="fr-FR" sz="2800" dirty="0">
                <a:solidFill>
                  <a:srgbClr val="FFFF00"/>
                </a:solidFill>
              </a:rPr>
              <a:t>Personnaliser la barre d’outils Accès rapide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Aperçu et impression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20609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000" i="1" dirty="0">
                <a:solidFill>
                  <a:srgbClr val="FF9933"/>
                </a:solidFill>
              </a:rPr>
              <a:t>Accéder à l’aperçu par un outil présent dans la barre d’outils accès rapide…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410D8F-4F5F-F681-CD0A-F192FC3FD6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984" y="2441643"/>
            <a:ext cx="4510276" cy="42565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96595809-55BE-28BF-1962-F150BC224ACB}"/>
              </a:ext>
            </a:extLst>
          </p:cNvPr>
          <p:cNvSpPr/>
          <p:nvPr/>
        </p:nvSpPr>
        <p:spPr>
          <a:xfrm>
            <a:off x="6008866" y="426628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6436D5-B22A-61B7-C007-DF0CDFB23C8A}"/>
              </a:ext>
            </a:extLst>
          </p:cNvPr>
          <p:cNvSpPr/>
          <p:nvPr/>
        </p:nvSpPr>
        <p:spPr>
          <a:xfrm>
            <a:off x="6523798" y="4357994"/>
            <a:ext cx="2130462" cy="25291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8985BB0-1D90-1919-BB1D-23DD438AB62B}"/>
              </a:ext>
            </a:extLst>
          </p:cNvPr>
          <p:cNvSpPr>
            <a:spLocks noChangeAspect="1"/>
          </p:cNvSpPr>
          <p:nvPr/>
        </p:nvSpPr>
        <p:spPr>
          <a:xfrm>
            <a:off x="6456339" y="2433479"/>
            <a:ext cx="360000" cy="360000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865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0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102" y="1561631"/>
            <a:ext cx="11653796" cy="84459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l’icône </a:t>
            </a:r>
            <a:r>
              <a:rPr lang="fr-FR" sz="2800" dirty="0">
                <a:solidFill>
                  <a:srgbClr val="FFFF00"/>
                </a:solidFill>
              </a:rPr>
              <a:t>Personnaliser la barre d’outils Accès rapide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Autres commandes...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20609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000" i="1" dirty="0">
                <a:solidFill>
                  <a:srgbClr val="FF9933"/>
                </a:solidFill>
              </a:rPr>
              <a:t>Accéder à l’aperçu par un outil permettant d'accéder au mode "avancé"…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410D8F-4F5F-F681-CD0A-F192FC3FD6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984" y="2441643"/>
            <a:ext cx="4510276" cy="42565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96595809-55BE-28BF-1962-F150BC224ACB}"/>
              </a:ext>
            </a:extLst>
          </p:cNvPr>
          <p:cNvSpPr/>
          <p:nvPr/>
        </p:nvSpPr>
        <p:spPr>
          <a:xfrm>
            <a:off x="6008866" y="587065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6436D5-B22A-61B7-C007-DF0CDFB23C8A}"/>
              </a:ext>
            </a:extLst>
          </p:cNvPr>
          <p:cNvSpPr/>
          <p:nvPr/>
        </p:nvSpPr>
        <p:spPr>
          <a:xfrm>
            <a:off x="6523798" y="5995697"/>
            <a:ext cx="2130462" cy="25291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8985BB0-1D90-1919-BB1D-23DD438AB62B}"/>
              </a:ext>
            </a:extLst>
          </p:cNvPr>
          <p:cNvSpPr>
            <a:spLocks noChangeAspect="1"/>
          </p:cNvSpPr>
          <p:nvPr/>
        </p:nvSpPr>
        <p:spPr>
          <a:xfrm>
            <a:off x="6456339" y="2433479"/>
            <a:ext cx="360000" cy="360000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3059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0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30D2ABB-8D52-E0FA-A128-33B84B049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0158" y="1951355"/>
            <a:ext cx="6571684" cy="47385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102" y="807013"/>
            <a:ext cx="11653796" cy="5321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Barre d’outils Accès rapide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95828EF-2006-7917-1FAE-52557F2C1222}"/>
              </a:ext>
            </a:extLst>
          </p:cNvPr>
          <p:cNvSpPr txBox="1">
            <a:spLocks/>
          </p:cNvSpPr>
          <p:nvPr/>
        </p:nvSpPr>
        <p:spPr>
          <a:xfrm>
            <a:off x="269102" y="1339125"/>
            <a:ext cx="11653796" cy="532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Dérouler la liste </a:t>
            </a:r>
            <a:r>
              <a:rPr lang="fr-FR" sz="2800" dirty="0">
                <a:solidFill>
                  <a:srgbClr val="FFFF00"/>
                </a:solidFill>
              </a:rPr>
              <a:t>Choisir les commandes dans les catégories suivantes :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106A875-019C-E417-1858-85F850B9A3F8}"/>
              </a:ext>
            </a:extLst>
          </p:cNvPr>
          <p:cNvSpPr/>
          <p:nvPr/>
        </p:nvSpPr>
        <p:spPr>
          <a:xfrm>
            <a:off x="2295226" y="379304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D794C9-8208-AEF8-41C2-A024E5CFF19F}"/>
              </a:ext>
            </a:extLst>
          </p:cNvPr>
          <p:cNvSpPr/>
          <p:nvPr/>
        </p:nvSpPr>
        <p:spPr>
          <a:xfrm>
            <a:off x="2810158" y="3918087"/>
            <a:ext cx="1609442" cy="23481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3C37CC8-B8FE-2F55-DD36-5ED514D10564}"/>
              </a:ext>
            </a:extLst>
          </p:cNvPr>
          <p:cNvSpPr>
            <a:spLocks noChangeAspect="1"/>
          </p:cNvSpPr>
          <p:nvPr/>
        </p:nvSpPr>
        <p:spPr>
          <a:xfrm>
            <a:off x="6270601" y="2675007"/>
            <a:ext cx="360000" cy="360000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2090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uiExpand="1" build="p"/>
      <p:bldP spid="11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1D66F4D-4B62-7F1C-E792-155C61B2E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2132376"/>
            <a:ext cx="4838700" cy="35714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102" y="1243868"/>
            <a:ext cx="11653796" cy="5321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Toutes les commandes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106A875-019C-E417-1858-85F850B9A3F8}"/>
              </a:ext>
            </a:extLst>
          </p:cNvPr>
          <p:cNvSpPr/>
          <p:nvPr/>
        </p:nvSpPr>
        <p:spPr>
          <a:xfrm>
            <a:off x="3310281" y="3948589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D794C9-8208-AEF8-41C2-A024E5CFF19F}"/>
              </a:ext>
            </a:extLst>
          </p:cNvPr>
          <p:cNvSpPr/>
          <p:nvPr/>
        </p:nvSpPr>
        <p:spPr>
          <a:xfrm>
            <a:off x="3838858" y="4043134"/>
            <a:ext cx="4676492" cy="28756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6667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1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BAAFABD-9319-7D02-EB4E-E5BD2FFBC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646" y="1533425"/>
            <a:ext cx="7152709" cy="51574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102" y="860656"/>
            <a:ext cx="11653796" cy="5321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Aperçu avant impression plein écran </a:t>
            </a:r>
            <a:r>
              <a:rPr lang="fr-FR" sz="2800" dirty="0"/>
              <a:t>puis sur le bouton </a:t>
            </a:r>
            <a:r>
              <a:rPr lang="fr-FR" sz="2800" dirty="0">
                <a:solidFill>
                  <a:srgbClr val="FFFF00"/>
                </a:solidFill>
              </a:rPr>
              <a:t>Ajouter &gt;&gt;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106A875-019C-E417-1858-85F850B9A3F8}"/>
              </a:ext>
            </a:extLst>
          </p:cNvPr>
          <p:cNvSpPr>
            <a:spLocks noChangeAspect="1"/>
          </p:cNvSpPr>
          <p:nvPr/>
        </p:nvSpPr>
        <p:spPr>
          <a:xfrm>
            <a:off x="4158006" y="3791966"/>
            <a:ext cx="324000" cy="34512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D794C9-8208-AEF8-41C2-A024E5CFF19F}"/>
              </a:ext>
            </a:extLst>
          </p:cNvPr>
          <p:cNvSpPr/>
          <p:nvPr/>
        </p:nvSpPr>
        <p:spPr>
          <a:xfrm>
            <a:off x="4527551" y="3886199"/>
            <a:ext cx="1887538" cy="14763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6BBAD5-2409-AB44-B306-3E1BC20A0DEB}"/>
              </a:ext>
            </a:extLst>
          </p:cNvPr>
          <p:cNvSpPr/>
          <p:nvPr/>
        </p:nvSpPr>
        <p:spPr>
          <a:xfrm>
            <a:off x="6623051" y="4190999"/>
            <a:ext cx="687387" cy="18097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074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1" grpId="0" animBg="1"/>
      <p:bldP spid="1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F57B783-0505-F54E-0D8B-7CFEC3BDE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350" y="1333621"/>
            <a:ext cx="7353300" cy="530211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102" y="801509"/>
            <a:ext cx="11653796" cy="5321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La commande vient s’insérer dans la liste de droite. Valider ensuite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106A875-019C-E417-1858-85F850B9A3F8}"/>
              </a:ext>
            </a:extLst>
          </p:cNvPr>
          <p:cNvSpPr>
            <a:spLocks noChangeAspect="1"/>
          </p:cNvSpPr>
          <p:nvPr/>
        </p:nvSpPr>
        <p:spPr>
          <a:xfrm rot="19998448">
            <a:off x="6967882" y="2486292"/>
            <a:ext cx="371757" cy="39600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9711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102" y="1265741"/>
            <a:ext cx="11653796" cy="5321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L’outil apparaît dans la barre d’outils Accès rapide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A2DC966-261C-DCF4-1D5C-CD93E9E0B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6" y="2081886"/>
            <a:ext cx="8286750" cy="21657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557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15" y="1237166"/>
            <a:ext cx="11653796" cy="5321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En cliquant sur ce nouvel outil, on obtient l’écran suivant 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32FC2D-48C8-4C88-4878-5B93B8D9C5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88" y="2006462"/>
            <a:ext cx="11729012" cy="26798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E9ADA8-6D17-3146-E8F7-44EF36BFDD6B}"/>
              </a:ext>
            </a:extLst>
          </p:cNvPr>
          <p:cNvSpPr/>
          <p:nvPr/>
        </p:nvSpPr>
        <p:spPr>
          <a:xfrm>
            <a:off x="420788" y="2324100"/>
            <a:ext cx="4063999" cy="95726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4525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15" y="1237166"/>
            <a:ext cx="11653796" cy="5321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Imprimer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BDA0E-577B-3E71-669C-FC3E85A8E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43" y="3293969"/>
            <a:ext cx="4085714" cy="9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B323A5-2B52-E6DE-357B-A4E8ADDCD4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9852" y="2041587"/>
            <a:ext cx="5914286" cy="34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59366E29-9D4B-2503-E4CF-25B15B4C46B5}"/>
              </a:ext>
            </a:extLst>
          </p:cNvPr>
          <p:cNvCxnSpPr>
            <a:cxnSpLocks/>
          </p:cNvCxnSpPr>
          <p:nvPr/>
        </p:nvCxnSpPr>
        <p:spPr>
          <a:xfrm flipV="1">
            <a:off x="1108670" y="2591617"/>
            <a:ext cx="4001549" cy="699238"/>
          </a:xfrm>
          <a:prstGeom prst="bentConnector3">
            <a:avLst>
              <a:gd name="adj1" fmla="val -1"/>
            </a:avLst>
          </a:prstGeom>
          <a:solidFill>
            <a:srgbClr val="FFFF00"/>
          </a:solidFill>
          <a:ln w="28575" cap="rnd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063025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15" y="1020097"/>
            <a:ext cx="11653796" cy="5321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Outil </a:t>
            </a:r>
            <a:r>
              <a:rPr lang="fr-FR" sz="2800" dirty="0">
                <a:solidFill>
                  <a:srgbClr val="FFFF00"/>
                </a:solidFill>
              </a:rPr>
              <a:t>Mise en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APERÇU AVANT 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7BDA0E-577B-3E71-669C-FC3E85A8E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43" y="3293969"/>
            <a:ext cx="4085714" cy="9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59366E29-9D4B-2503-E4CF-25B15B4C46B5}"/>
              </a:ext>
            </a:extLst>
          </p:cNvPr>
          <p:cNvCxnSpPr>
            <a:cxnSpLocks/>
          </p:cNvCxnSpPr>
          <p:nvPr/>
        </p:nvCxnSpPr>
        <p:spPr>
          <a:xfrm flipV="1">
            <a:off x="1590675" y="2591617"/>
            <a:ext cx="3519544" cy="702352"/>
          </a:xfrm>
          <a:prstGeom prst="bentConnector3">
            <a:avLst>
              <a:gd name="adj1" fmla="val -67"/>
            </a:avLst>
          </a:prstGeom>
          <a:solidFill>
            <a:srgbClr val="FFFF00"/>
          </a:solidFill>
          <a:ln w="28575" cap="rnd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FFB0A6F6-FBBA-AE3C-6B03-2EC09E9827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0943" y="1769278"/>
            <a:ext cx="6142857" cy="4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83003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2406</TotalTime>
  <Words>317</Words>
  <Application>Microsoft Office PowerPoint</Application>
  <PresentationFormat>Grand écran</PresentationFormat>
  <Paragraphs>73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304</cp:revision>
  <dcterms:created xsi:type="dcterms:W3CDTF">2022-09-28T14:03:26Z</dcterms:created>
  <dcterms:modified xsi:type="dcterms:W3CDTF">2023-04-05T09:51:02Z</dcterms:modified>
</cp:coreProperties>
</file>