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1" r:id="rId2"/>
    <p:sldId id="260" r:id="rId3"/>
    <p:sldId id="300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5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4.xml"/><Relationship Id="rId13" Type="http://schemas.openxmlformats.org/officeDocument/2006/relationships/image" Target="../media/image9.svg"/><Relationship Id="rId18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slide" Target="../slides/slide2.xml"/><Relationship Id="rId16" Type="http://schemas.openxmlformats.org/officeDocument/2006/relationships/slide" Target="../slides/slide13.xml"/><Relationship Id="rId1" Type="http://schemas.openxmlformats.org/officeDocument/2006/relationships/slide" Target="../slides/slide10.xml"/><Relationship Id="rId6" Type="http://schemas.openxmlformats.org/officeDocument/2006/relationships/image" Target="../media/image4.png"/><Relationship Id="rId11" Type="http://schemas.openxmlformats.org/officeDocument/2006/relationships/slide" Target="../slides/slide6.xml"/><Relationship Id="rId5" Type="http://schemas.openxmlformats.org/officeDocument/2006/relationships/slide" Target="../slides/slide3.xml"/><Relationship Id="rId15" Type="http://schemas.openxmlformats.org/officeDocument/2006/relationships/image" Target="../media/image11.svg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Contrôle préalable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Les possibilités d’ajustement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9C2C4809-A650-4C43-9400-6A45A5051318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Modifier l’orientation de la page 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1BE1E7-3CEE-4AC7-A318-0686A484B888}" type="parTrans" cxnId="{14C9AD64-58BE-48F1-9D6D-32D7A4EE098C}">
      <dgm:prSet/>
      <dgm:spPr/>
      <dgm:t>
        <a:bodyPr/>
        <a:lstStyle/>
        <a:p>
          <a:endParaRPr lang="fr-FR"/>
        </a:p>
      </dgm:t>
    </dgm:pt>
    <dgm:pt modelId="{819E1457-4950-417A-AC6C-79C6A6D39A82}" type="sibTrans" cxnId="{14C9AD64-58BE-48F1-9D6D-32D7A4EE098C}">
      <dgm:prSet/>
      <dgm:spPr/>
      <dgm:t>
        <a:bodyPr/>
        <a:lstStyle/>
        <a:p>
          <a:endParaRPr lang="fr-FR"/>
        </a:p>
      </dgm:t>
    </dgm:pt>
    <dgm:pt modelId="{2683BA5E-AD54-41DF-9BA7-B9FB3025FD3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Modifier les marges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AFE4C39-7B39-41E6-89AB-C68C58A45190}" type="parTrans" cxnId="{12BD983A-92EC-4E54-B089-6F808C985B96}">
      <dgm:prSet/>
      <dgm:spPr/>
      <dgm:t>
        <a:bodyPr/>
        <a:lstStyle/>
        <a:p>
          <a:endParaRPr lang="fr-FR"/>
        </a:p>
      </dgm:t>
    </dgm:pt>
    <dgm:pt modelId="{BE6E96F3-058B-4E67-A305-1F2F34AC4CF6}" type="sibTrans" cxnId="{12BD983A-92EC-4E54-B089-6F808C985B96}">
      <dgm:prSet/>
      <dgm:spPr/>
      <dgm:t>
        <a:bodyPr/>
        <a:lstStyle/>
        <a:p>
          <a:endParaRPr lang="fr-FR"/>
        </a:p>
      </dgm:t>
    </dgm:pt>
    <dgm:pt modelId="{AC7F92F2-8EE3-48C2-902E-CF7663A443B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Ajuster le document à l’impression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ACFD7B8-9E86-483B-A134-78F3D0B24D77}" type="parTrans" cxnId="{76DF3818-4E78-4B95-A5BE-04DEC8DDE346}">
      <dgm:prSet/>
      <dgm:spPr/>
      <dgm:t>
        <a:bodyPr/>
        <a:lstStyle/>
        <a:p>
          <a:endParaRPr lang="fr-FR"/>
        </a:p>
      </dgm:t>
    </dgm:pt>
    <dgm:pt modelId="{AD05BA9F-0DC0-4113-9AC8-3854C43132F2}" type="sibTrans" cxnId="{76DF3818-4E78-4B95-A5BE-04DEC8DDE346}">
      <dgm:prSet/>
      <dgm:spPr/>
      <dgm:t>
        <a:bodyPr/>
        <a:lstStyle/>
        <a:p>
          <a:endParaRPr lang="fr-FR"/>
        </a:p>
      </dgm:t>
    </dgm:pt>
    <dgm:pt modelId="{F30EF018-BAD4-4C6E-AC6F-2C3B7B0386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Comparatif avant / après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E5E90BA9-DFE8-49A1-8F8E-522EDE57BD8B}" type="parTrans" cxnId="{82AC8883-4742-43B1-BF11-769C64B820DA}">
      <dgm:prSet/>
      <dgm:spPr/>
      <dgm:t>
        <a:bodyPr/>
        <a:lstStyle/>
        <a:p>
          <a:endParaRPr lang="fr-FR"/>
        </a:p>
      </dgm:t>
    </dgm:pt>
    <dgm:pt modelId="{42128E6D-4ED8-4124-9B7E-EBD0A549A27F}" type="sibTrans" cxnId="{82AC8883-4742-43B1-BF11-769C64B820DA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6"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6">
        <dgm:presLayoutVars>
          <dgm:chMax val="0"/>
          <dgm:chPref val="0"/>
        </dgm:presLayoutVars>
      </dgm:prSet>
      <dgm:spPr/>
    </dgm:pt>
    <dgm:pt modelId="{C91F5F6D-77CD-431D-89BD-6958804E4A1F}" type="pres">
      <dgm:prSet presAssocID="{80EFB54F-1AC8-40D9-981D-4C85160A5799}" presName="sibTrans" presStyleCnt="0"/>
      <dgm:spPr/>
    </dgm:pt>
    <dgm:pt modelId="{980F0AF1-882D-4818-9345-D8C71964A607}" type="pres">
      <dgm:prSet presAssocID="{9C2C4809-A650-4C43-9400-6A45A5051318}" presName="compNode" presStyleCnt="0"/>
      <dgm:spPr/>
    </dgm:pt>
    <dgm:pt modelId="{4935EF62-2B23-46AB-B3E6-E79663546CB7}" type="pres">
      <dgm:prSet presAssocID="{9C2C4809-A650-4C43-9400-6A45A5051318}" presName="bgRect" presStyleLbl="bgShp" presStyleIdx="2" presStyleCnt="6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9222428-D766-4157-9390-316547CD1A45}" type="pres">
      <dgm:prSet presAssocID="{9C2C4809-A650-4C43-9400-6A45A5051318}" presName="iconRect" presStyleLbl="node1" presStyleIdx="2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C94C980D-BED6-4D35-B71B-2C7E3C76D8E3}" type="pres">
      <dgm:prSet presAssocID="{9C2C4809-A650-4C43-9400-6A45A5051318}" presName="spaceRect" presStyleCnt="0"/>
      <dgm:spPr/>
    </dgm:pt>
    <dgm:pt modelId="{6289FD87-537A-45DE-B986-F73DEDBF2232}" type="pres">
      <dgm:prSet presAssocID="{9C2C4809-A650-4C43-9400-6A45A5051318}" presName="parTx" presStyleLbl="revTx" presStyleIdx="2" presStyleCnt="6">
        <dgm:presLayoutVars>
          <dgm:chMax val="0"/>
          <dgm:chPref val="0"/>
        </dgm:presLayoutVars>
      </dgm:prSet>
      <dgm:spPr/>
    </dgm:pt>
    <dgm:pt modelId="{71F75C05-774B-4618-ABA9-20687D2A5F6C}" type="pres">
      <dgm:prSet presAssocID="{819E1457-4950-417A-AC6C-79C6A6D39A82}" presName="sibTrans" presStyleCnt="0"/>
      <dgm:spPr/>
    </dgm:pt>
    <dgm:pt modelId="{461F1D8C-8185-40F2-8760-52EDCAA877B0}" type="pres">
      <dgm:prSet presAssocID="{2683BA5E-AD54-41DF-9BA7-B9FB3025FD33}" presName="compNode" presStyleCnt="0"/>
      <dgm:spPr/>
    </dgm:pt>
    <dgm:pt modelId="{BEE542B9-7720-4ED5-A89B-E5639BAB27B8}" type="pres">
      <dgm:prSet presAssocID="{2683BA5E-AD54-41DF-9BA7-B9FB3025FD33}" presName="bgRect" presStyleLbl="bgShp" presStyleIdx="3" presStyleCnt="6"/>
      <dgm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5F20C97-ADFB-457F-8EA7-1D6245BD333E}" type="pres">
      <dgm:prSet presAssocID="{2683BA5E-AD54-41DF-9BA7-B9FB3025FD33}" presName="iconRect" presStyleLbl="node1" presStyleIdx="3" presStyleCnt="6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BCB41F53-7994-4678-A3A6-F2C7EC96FFB9}" type="pres">
      <dgm:prSet presAssocID="{2683BA5E-AD54-41DF-9BA7-B9FB3025FD33}" presName="spaceRect" presStyleCnt="0"/>
      <dgm:spPr/>
    </dgm:pt>
    <dgm:pt modelId="{495AFBA0-DE8D-45C2-A1DF-C48CCEFCB76B}" type="pres">
      <dgm:prSet presAssocID="{2683BA5E-AD54-41DF-9BA7-B9FB3025FD33}" presName="parTx" presStyleLbl="revTx" presStyleIdx="3" presStyleCnt="6">
        <dgm:presLayoutVars>
          <dgm:chMax val="0"/>
          <dgm:chPref val="0"/>
        </dgm:presLayoutVars>
      </dgm:prSet>
      <dgm:spPr/>
    </dgm:pt>
    <dgm:pt modelId="{0AE9BC6F-961C-4768-8757-92DF003AE126}" type="pres">
      <dgm:prSet presAssocID="{BE6E96F3-058B-4E67-A305-1F2F34AC4CF6}" presName="sibTrans" presStyleCnt="0"/>
      <dgm:spPr/>
    </dgm:pt>
    <dgm:pt modelId="{918B97BC-FB70-469E-9E33-8790BD297E6B}" type="pres">
      <dgm:prSet presAssocID="{AC7F92F2-8EE3-48C2-902E-CF7663A443B5}" presName="compNode" presStyleCnt="0"/>
      <dgm:spPr/>
    </dgm:pt>
    <dgm:pt modelId="{38FF08DA-8816-49C5-A8D6-50A78F094C40}" type="pres">
      <dgm:prSet presAssocID="{AC7F92F2-8EE3-48C2-902E-CF7663A443B5}" presName="bgRect" presStyleLbl="bgShp" presStyleIdx="4" presStyleCnt="6"/>
      <dgm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344A935-57F6-47BF-9B3A-A87CE398DD94}" type="pres">
      <dgm:prSet presAssocID="{AC7F92F2-8EE3-48C2-902E-CF7663A443B5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8C16FE6D-E916-4BDA-B99A-25650984DF6D}" type="pres">
      <dgm:prSet presAssocID="{AC7F92F2-8EE3-48C2-902E-CF7663A443B5}" presName="spaceRect" presStyleCnt="0"/>
      <dgm:spPr/>
    </dgm:pt>
    <dgm:pt modelId="{C48964F2-236C-4F89-83AB-971C112A8277}" type="pres">
      <dgm:prSet presAssocID="{AC7F92F2-8EE3-48C2-902E-CF7663A443B5}" presName="parTx" presStyleLbl="revTx" presStyleIdx="4" presStyleCnt="6">
        <dgm:presLayoutVars>
          <dgm:chMax val="0"/>
          <dgm:chPref val="0"/>
        </dgm:presLayoutVars>
      </dgm:prSet>
      <dgm:spPr/>
    </dgm:pt>
    <dgm:pt modelId="{DA959892-4C87-4FFE-A8EF-974649851412}" type="pres">
      <dgm:prSet presAssocID="{AD05BA9F-0DC0-4113-9AC8-3854C43132F2}" presName="sibTrans" presStyleCnt="0"/>
      <dgm:spPr/>
    </dgm:pt>
    <dgm:pt modelId="{BB0C49CC-0469-4985-BC18-1B3121BFA5A7}" type="pres">
      <dgm:prSet presAssocID="{F30EF018-BAD4-4C6E-AC6F-2C3B7B0386EB}" presName="compNode" presStyleCnt="0"/>
      <dgm:spPr/>
    </dgm:pt>
    <dgm:pt modelId="{032F53F0-C67B-44D7-8B18-68A17D442641}" type="pres">
      <dgm:prSet presAssocID="{F30EF018-BAD4-4C6E-AC6F-2C3B7B0386EB}" presName="bgRect" presStyleLbl="bgShp" presStyleIdx="5" presStyleCnt="6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7586D19F-C9D8-4845-BCA4-E61A85FCA188}" type="pres">
      <dgm:prSet presAssocID="{F30EF018-BAD4-4C6E-AC6F-2C3B7B0386EB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EC7943A0-D50C-4BEB-AF4D-C7C0902156CF}" type="pres">
      <dgm:prSet presAssocID="{F30EF018-BAD4-4C6E-AC6F-2C3B7B0386EB}" presName="spaceRect" presStyleCnt="0"/>
      <dgm:spPr/>
    </dgm:pt>
    <dgm:pt modelId="{AFE7228B-2F7A-4DD0-9749-1D5851FF7266}" type="pres">
      <dgm:prSet presAssocID="{F30EF018-BAD4-4C6E-AC6F-2C3B7B0386EB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76DF3818-4E78-4B95-A5BE-04DEC8DDE346}" srcId="{162F69A6-0780-49EA-A6A8-3965C12489B2}" destId="{AC7F92F2-8EE3-48C2-902E-CF7663A443B5}" srcOrd="4" destOrd="0" parTransId="{8ACFD7B8-9E86-483B-A134-78F3D0B24D77}" sibTransId="{AD05BA9F-0DC0-4113-9AC8-3854C43132F2}"/>
    <dgm:cxn modelId="{DD4FBF30-DE63-4D29-B3C1-5828FCE2757F}" type="presOf" srcId="{9C2C4809-A650-4C43-9400-6A45A5051318}" destId="{6289FD87-537A-45DE-B986-F73DEDBF2232}" srcOrd="0" destOrd="0" presId="urn:microsoft.com/office/officeart/2018/2/layout/IconVerticalSolidList#1"/>
    <dgm:cxn modelId="{12BD983A-92EC-4E54-B089-6F808C985B96}" srcId="{162F69A6-0780-49EA-A6A8-3965C12489B2}" destId="{2683BA5E-AD54-41DF-9BA7-B9FB3025FD33}" srcOrd="3" destOrd="0" parTransId="{3AFE4C39-7B39-41E6-89AB-C68C58A45190}" sibTransId="{BE6E96F3-058B-4E67-A305-1F2F34AC4CF6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14C9AD64-58BE-48F1-9D6D-32D7A4EE098C}" srcId="{162F69A6-0780-49EA-A6A8-3965C12489B2}" destId="{9C2C4809-A650-4C43-9400-6A45A5051318}" srcOrd="2" destOrd="0" parTransId="{3B1BE1E7-3CEE-4AC7-A318-0686A484B888}" sibTransId="{819E1457-4950-417A-AC6C-79C6A6D39A82}"/>
    <dgm:cxn modelId="{E9BC7876-2F03-4388-B89B-ADAC232B234C}" type="presOf" srcId="{AC7F92F2-8EE3-48C2-902E-CF7663A443B5}" destId="{C48964F2-236C-4F89-83AB-971C112A8277}" srcOrd="0" destOrd="0" presId="urn:microsoft.com/office/officeart/2018/2/layout/IconVerticalSolidList#1"/>
    <dgm:cxn modelId="{82AC8883-4742-43B1-BF11-769C64B820DA}" srcId="{162F69A6-0780-49EA-A6A8-3965C12489B2}" destId="{F30EF018-BAD4-4C6E-AC6F-2C3B7B0386EB}" srcOrd="5" destOrd="0" parTransId="{E5E90BA9-DFE8-49A1-8F8E-522EDE57BD8B}" sibTransId="{42128E6D-4ED8-4124-9B7E-EBD0A549A27F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E55D87D1-977C-4D1C-A6B1-CC8282E4DF5D}" type="presOf" srcId="{2683BA5E-AD54-41DF-9BA7-B9FB3025FD33}" destId="{495AFBA0-DE8D-45C2-A1DF-C48CCEFCB76B}" srcOrd="0" destOrd="0" presId="urn:microsoft.com/office/officeart/2018/2/layout/IconVerticalSolidList#1"/>
    <dgm:cxn modelId="{F07B8FD3-8676-4BFC-B29C-54D6D951FF08}" type="presOf" srcId="{F30EF018-BAD4-4C6E-AC6F-2C3B7B0386EB}" destId="{AFE7228B-2F7A-4DD0-9749-1D5851FF7266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60A43322-32CF-4362-9883-FE0010003AA9}" type="presParOf" srcId="{05261D3E-3CC7-4C85-9E09-D67FC777908C}" destId="{C91F5F6D-77CD-431D-89BD-6958804E4A1F}" srcOrd="3" destOrd="0" presId="urn:microsoft.com/office/officeart/2018/2/layout/IconVerticalSolidList#1"/>
    <dgm:cxn modelId="{FA6F2AAD-D1C6-47DA-96FC-420D3D72FA3A}" type="presParOf" srcId="{05261D3E-3CC7-4C85-9E09-D67FC777908C}" destId="{980F0AF1-882D-4818-9345-D8C71964A607}" srcOrd="4" destOrd="0" presId="urn:microsoft.com/office/officeart/2018/2/layout/IconVerticalSolidList#1"/>
    <dgm:cxn modelId="{6E459829-E060-4440-ADF2-90F287C8979A}" type="presParOf" srcId="{980F0AF1-882D-4818-9345-D8C71964A607}" destId="{4935EF62-2B23-46AB-B3E6-E79663546CB7}" srcOrd="0" destOrd="0" presId="urn:microsoft.com/office/officeart/2018/2/layout/IconVerticalSolidList#1"/>
    <dgm:cxn modelId="{25B06493-4222-4921-8B31-1FA57E3160C0}" type="presParOf" srcId="{980F0AF1-882D-4818-9345-D8C71964A607}" destId="{A9222428-D766-4157-9390-316547CD1A45}" srcOrd="1" destOrd="0" presId="urn:microsoft.com/office/officeart/2018/2/layout/IconVerticalSolidList#1"/>
    <dgm:cxn modelId="{6BF84057-CB4B-4D38-9F4A-7BEBB07B3786}" type="presParOf" srcId="{980F0AF1-882D-4818-9345-D8C71964A607}" destId="{C94C980D-BED6-4D35-B71B-2C7E3C76D8E3}" srcOrd="2" destOrd="0" presId="urn:microsoft.com/office/officeart/2018/2/layout/IconVerticalSolidList#1"/>
    <dgm:cxn modelId="{3E544EA3-5537-4587-A924-FBC7F61A367F}" type="presParOf" srcId="{980F0AF1-882D-4818-9345-D8C71964A607}" destId="{6289FD87-537A-45DE-B986-F73DEDBF2232}" srcOrd="3" destOrd="0" presId="urn:microsoft.com/office/officeart/2018/2/layout/IconVerticalSolidList#1"/>
    <dgm:cxn modelId="{84E0CB6E-5E24-49A3-989B-998DC7B3FFB2}" type="presParOf" srcId="{05261D3E-3CC7-4C85-9E09-D67FC777908C}" destId="{71F75C05-774B-4618-ABA9-20687D2A5F6C}" srcOrd="5" destOrd="0" presId="urn:microsoft.com/office/officeart/2018/2/layout/IconVerticalSolidList#1"/>
    <dgm:cxn modelId="{EF5252F6-AFF8-43DC-970D-FA070177D4B8}" type="presParOf" srcId="{05261D3E-3CC7-4C85-9E09-D67FC777908C}" destId="{461F1D8C-8185-40F2-8760-52EDCAA877B0}" srcOrd="6" destOrd="0" presId="urn:microsoft.com/office/officeart/2018/2/layout/IconVerticalSolidList#1"/>
    <dgm:cxn modelId="{5DDA0C7E-25F1-4E9B-A336-58EEF9951699}" type="presParOf" srcId="{461F1D8C-8185-40F2-8760-52EDCAA877B0}" destId="{BEE542B9-7720-4ED5-A89B-E5639BAB27B8}" srcOrd="0" destOrd="0" presId="urn:microsoft.com/office/officeart/2018/2/layout/IconVerticalSolidList#1"/>
    <dgm:cxn modelId="{14F7606D-E1FE-4D49-B479-327B5E8E79DF}" type="presParOf" srcId="{461F1D8C-8185-40F2-8760-52EDCAA877B0}" destId="{35F20C97-ADFB-457F-8EA7-1D6245BD333E}" srcOrd="1" destOrd="0" presId="urn:microsoft.com/office/officeart/2018/2/layout/IconVerticalSolidList#1"/>
    <dgm:cxn modelId="{4977FFC8-3C4C-426B-88E6-11DA985828FE}" type="presParOf" srcId="{461F1D8C-8185-40F2-8760-52EDCAA877B0}" destId="{BCB41F53-7994-4678-A3A6-F2C7EC96FFB9}" srcOrd="2" destOrd="0" presId="urn:microsoft.com/office/officeart/2018/2/layout/IconVerticalSolidList#1"/>
    <dgm:cxn modelId="{EA1B4AF2-1780-4077-9035-41822C44F5C3}" type="presParOf" srcId="{461F1D8C-8185-40F2-8760-52EDCAA877B0}" destId="{495AFBA0-DE8D-45C2-A1DF-C48CCEFCB76B}" srcOrd="3" destOrd="0" presId="urn:microsoft.com/office/officeart/2018/2/layout/IconVerticalSolidList#1"/>
    <dgm:cxn modelId="{23CA5C60-544D-422F-96B4-6CCC2636AF67}" type="presParOf" srcId="{05261D3E-3CC7-4C85-9E09-D67FC777908C}" destId="{0AE9BC6F-961C-4768-8757-92DF003AE126}" srcOrd="7" destOrd="0" presId="urn:microsoft.com/office/officeart/2018/2/layout/IconVerticalSolidList#1"/>
    <dgm:cxn modelId="{EFF77244-0D3B-4635-A164-B7FC703FD864}" type="presParOf" srcId="{05261D3E-3CC7-4C85-9E09-D67FC777908C}" destId="{918B97BC-FB70-469E-9E33-8790BD297E6B}" srcOrd="8" destOrd="0" presId="urn:microsoft.com/office/officeart/2018/2/layout/IconVerticalSolidList#1"/>
    <dgm:cxn modelId="{BC2217AA-51D0-4E04-B88E-DD8029AB5BC1}" type="presParOf" srcId="{918B97BC-FB70-469E-9E33-8790BD297E6B}" destId="{38FF08DA-8816-49C5-A8D6-50A78F094C40}" srcOrd="0" destOrd="0" presId="urn:microsoft.com/office/officeart/2018/2/layout/IconVerticalSolidList#1"/>
    <dgm:cxn modelId="{B1933058-F6C7-42DA-BA3D-DCE05A2C0F9A}" type="presParOf" srcId="{918B97BC-FB70-469E-9E33-8790BD297E6B}" destId="{B344A935-57F6-47BF-9B3A-A87CE398DD94}" srcOrd="1" destOrd="0" presId="urn:microsoft.com/office/officeart/2018/2/layout/IconVerticalSolidList#1"/>
    <dgm:cxn modelId="{17201F9D-AF0E-4F0A-9E21-8AE583C86755}" type="presParOf" srcId="{918B97BC-FB70-469E-9E33-8790BD297E6B}" destId="{8C16FE6D-E916-4BDA-B99A-25650984DF6D}" srcOrd="2" destOrd="0" presId="urn:microsoft.com/office/officeart/2018/2/layout/IconVerticalSolidList#1"/>
    <dgm:cxn modelId="{BFBC511E-DF4F-4548-8394-7064CB875F8A}" type="presParOf" srcId="{918B97BC-FB70-469E-9E33-8790BD297E6B}" destId="{C48964F2-236C-4F89-83AB-971C112A8277}" srcOrd="3" destOrd="0" presId="urn:microsoft.com/office/officeart/2018/2/layout/IconVerticalSolidList#1"/>
    <dgm:cxn modelId="{92CF1515-8A0C-471A-8560-0818C9816362}" type="presParOf" srcId="{05261D3E-3CC7-4C85-9E09-D67FC777908C}" destId="{DA959892-4C87-4FFE-A8EF-974649851412}" srcOrd="9" destOrd="0" presId="urn:microsoft.com/office/officeart/2018/2/layout/IconVerticalSolidList#1"/>
    <dgm:cxn modelId="{51E4FE1C-81FA-4A72-AD88-127DF0F29978}" type="presParOf" srcId="{05261D3E-3CC7-4C85-9E09-D67FC777908C}" destId="{BB0C49CC-0469-4985-BC18-1B3121BFA5A7}" srcOrd="10" destOrd="0" presId="urn:microsoft.com/office/officeart/2018/2/layout/IconVerticalSolidList#1"/>
    <dgm:cxn modelId="{B8DC6104-A862-44AD-A797-EC270209E368}" type="presParOf" srcId="{BB0C49CC-0469-4985-BC18-1B3121BFA5A7}" destId="{032F53F0-C67B-44D7-8B18-68A17D442641}" srcOrd="0" destOrd="0" presId="urn:microsoft.com/office/officeart/2018/2/layout/IconVerticalSolidList#1"/>
    <dgm:cxn modelId="{CE32AF51-EECE-4C8A-89BF-B99109D2084E}" type="presParOf" srcId="{BB0C49CC-0469-4985-BC18-1B3121BFA5A7}" destId="{7586D19F-C9D8-4845-BCA4-E61A85FCA188}" srcOrd="1" destOrd="0" presId="urn:microsoft.com/office/officeart/2018/2/layout/IconVerticalSolidList#1"/>
    <dgm:cxn modelId="{27D97234-A662-425C-AFBB-384E1B5A3C7F}" type="presParOf" srcId="{BB0C49CC-0469-4985-BC18-1B3121BFA5A7}" destId="{EC7943A0-D50C-4BEB-AF4D-C7C0902156CF}" srcOrd="2" destOrd="0" presId="urn:microsoft.com/office/officeart/2018/2/layout/IconVerticalSolidList#1"/>
    <dgm:cxn modelId="{C38739DE-471E-4601-9490-3EFBF3CE50AC}" type="presParOf" srcId="{BB0C49CC-0469-4985-BC18-1B3121BFA5A7}" destId="{AFE7228B-2F7A-4DD0-9749-1D5851FF7266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36"/>
          <a:ext cx="6791323" cy="824965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49552" y="187553"/>
          <a:ext cx="453731" cy="4537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952835" y="1936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Contrôle préalable</a:t>
          </a:r>
        </a:p>
      </dsp:txBody>
      <dsp:txXfrm>
        <a:off x="952835" y="1936"/>
        <a:ext cx="5838487" cy="824965"/>
      </dsp:txXfrm>
    </dsp:sp>
    <dsp:sp modelId="{FA3369E0-5B38-4FDD-A9F5-22B9810A03F7}">
      <dsp:nvSpPr>
        <dsp:cNvPr id="0" name=""/>
        <dsp:cNvSpPr/>
      </dsp:nvSpPr>
      <dsp:spPr>
        <a:xfrm>
          <a:off x="0" y="103314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49552" y="1218760"/>
          <a:ext cx="453731" cy="4537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952835" y="103314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Les possibilités d’ajustement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1033143"/>
        <a:ext cx="5838487" cy="824965"/>
      </dsp:txXfrm>
    </dsp:sp>
    <dsp:sp modelId="{4935EF62-2B23-46AB-B3E6-E79663546CB7}">
      <dsp:nvSpPr>
        <dsp:cNvPr id="0" name=""/>
        <dsp:cNvSpPr/>
      </dsp:nvSpPr>
      <dsp:spPr>
        <a:xfrm>
          <a:off x="0" y="2064350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22428-D766-4157-9390-316547CD1A45}">
      <dsp:nvSpPr>
        <dsp:cNvPr id="0" name=""/>
        <dsp:cNvSpPr/>
      </dsp:nvSpPr>
      <dsp:spPr>
        <a:xfrm>
          <a:off x="249552" y="2249968"/>
          <a:ext cx="453731" cy="4537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9FD87-537A-45DE-B986-F73DEDBF2232}">
      <dsp:nvSpPr>
        <dsp:cNvPr id="0" name=""/>
        <dsp:cNvSpPr/>
      </dsp:nvSpPr>
      <dsp:spPr>
        <a:xfrm>
          <a:off x="952835" y="2064350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Modifier l’orientation de la page 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2064350"/>
        <a:ext cx="5838487" cy="824965"/>
      </dsp:txXfrm>
    </dsp:sp>
    <dsp:sp modelId="{BEE542B9-7720-4ED5-A89B-E5639BAB27B8}">
      <dsp:nvSpPr>
        <dsp:cNvPr id="0" name=""/>
        <dsp:cNvSpPr/>
      </dsp:nvSpPr>
      <dsp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20C97-ADFB-457F-8EA7-1D6245BD333E}">
      <dsp:nvSpPr>
        <dsp:cNvPr id="0" name=""/>
        <dsp:cNvSpPr/>
      </dsp:nvSpPr>
      <dsp:spPr>
        <a:xfrm>
          <a:off x="249552" y="3281175"/>
          <a:ext cx="453731" cy="4537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AFBA0-DE8D-45C2-A1DF-C48CCEFCB76B}">
      <dsp:nvSpPr>
        <dsp:cNvPr id="0" name=""/>
        <dsp:cNvSpPr/>
      </dsp:nvSpPr>
      <dsp:spPr>
        <a:xfrm>
          <a:off x="952835" y="3095558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Modifier les marges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3095558"/>
        <a:ext cx="5838487" cy="824965"/>
      </dsp:txXfrm>
    </dsp:sp>
    <dsp:sp modelId="{38FF08DA-8816-49C5-A8D6-50A78F094C40}">
      <dsp:nvSpPr>
        <dsp:cNvPr id="0" name=""/>
        <dsp:cNvSpPr/>
      </dsp:nvSpPr>
      <dsp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44A935-57F6-47BF-9B3A-A87CE398DD94}">
      <dsp:nvSpPr>
        <dsp:cNvPr id="0" name=""/>
        <dsp:cNvSpPr/>
      </dsp:nvSpPr>
      <dsp:spPr>
        <a:xfrm>
          <a:off x="249552" y="4312382"/>
          <a:ext cx="453731" cy="4537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964F2-236C-4F89-83AB-971C112A8277}">
      <dsp:nvSpPr>
        <dsp:cNvPr id="0" name=""/>
        <dsp:cNvSpPr/>
      </dsp:nvSpPr>
      <dsp:spPr>
        <a:xfrm>
          <a:off x="952835" y="4126765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Ajuster le document à l’impression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4126765"/>
        <a:ext cx="5838487" cy="824965"/>
      </dsp:txXfrm>
    </dsp:sp>
    <dsp:sp modelId="{032F53F0-C67B-44D7-8B18-68A17D442641}">
      <dsp:nvSpPr>
        <dsp:cNvPr id="0" name=""/>
        <dsp:cNvSpPr/>
      </dsp:nvSpPr>
      <dsp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6D19F-C9D8-4845-BCA4-E61A85FCA188}">
      <dsp:nvSpPr>
        <dsp:cNvPr id="0" name=""/>
        <dsp:cNvSpPr/>
      </dsp:nvSpPr>
      <dsp:spPr>
        <a:xfrm>
          <a:off x="249552" y="5343590"/>
          <a:ext cx="453731" cy="4537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7228B-2F7A-4DD0-9749-1D5851FF7266}">
      <dsp:nvSpPr>
        <dsp:cNvPr id="0" name=""/>
        <dsp:cNvSpPr/>
      </dsp:nvSpPr>
      <dsp:spPr>
        <a:xfrm>
          <a:off x="952835" y="515797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Comparatif avant / après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5157973"/>
        <a:ext cx="5838487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27/04/2023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27/04/2023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84077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67428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4323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6251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8470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64148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01851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01980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57827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59862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55649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96809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slide" Target="slide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" Target="slide1.xm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153829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23723"/>
            <a:ext cx="5399055" cy="115351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AJUSTER UN DOCUMENT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À L’IMPRESSION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459436"/>
            <a:ext cx="11644068" cy="174096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200" dirty="0"/>
              <a:t>Avant d'utiliser les options d’ajustement à l’impression, il est recommandé d’accéder au mode </a:t>
            </a:r>
            <a:r>
              <a:rPr lang="fr-FR" sz="3200" dirty="0">
                <a:solidFill>
                  <a:srgbClr val="FFFF00"/>
                </a:solidFill>
              </a:rPr>
              <a:t>Aperçu avant impression </a:t>
            </a:r>
            <a:r>
              <a:rPr lang="fr-FR" sz="3200" dirty="0"/>
              <a:t>et de prendre connaissance des éléments suivants :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Contrôle préalable…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51DF0BC-AFF3-FA00-47D6-3BF9AC699FF6}"/>
              </a:ext>
            </a:extLst>
          </p:cNvPr>
          <p:cNvSpPr txBox="1">
            <a:spLocks/>
          </p:cNvSpPr>
          <p:nvPr/>
        </p:nvSpPr>
        <p:spPr>
          <a:xfrm>
            <a:off x="1760647" y="3200400"/>
            <a:ext cx="5068170" cy="68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Le nombre total de pages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21965912-7629-9B03-91B3-E9F8D2DDBBB9}"/>
              </a:ext>
            </a:extLst>
          </p:cNvPr>
          <p:cNvSpPr txBox="1">
            <a:spLocks/>
          </p:cNvSpPr>
          <p:nvPr/>
        </p:nvSpPr>
        <p:spPr>
          <a:xfrm>
            <a:off x="1770345" y="3881075"/>
            <a:ext cx="10029306" cy="68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Le nombre de colonnes qui s’impriment sur une autre page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2C80355A-408D-E6E2-30B6-EEEBD319B42B}"/>
              </a:ext>
            </a:extLst>
          </p:cNvPr>
          <p:cNvSpPr txBox="1">
            <a:spLocks/>
          </p:cNvSpPr>
          <p:nvPr/>
        </p:nvSpPr>
        <p:spPr>
          <a:xfrm>
            <a:off x="272314" y="4780937"/>
            <a:ext cx="11342511" cy="68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Plus ce nombre est important, plus l’ajustement sera délicat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9" grpId="0" uiExpand="1" build="p"/>
      <p:bldP spid="1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668048"/>
            <a:ext cx="11644068" cy="720000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200" dirty="0"/>
              <a:t>Il est possible de :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possibilités d’ajustement…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51DF0BC-AFF3-FA00-47D6-3BF9AC699FF6}"/>
              </a:ext>
            </a:extLst>
          </p:cNvPr>
          <p:cNvSpPr txBox="1">
            <a:spLocks/>
          </p:cNvSpPr>
          <p:nvPr/>
        </p:nvSpPr>
        <p:spPr>
          <a:xfrm>
            <a:off x="885217" y="2458503"/>
            <a:ext cx="10821719" cy="11791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spcAft>
                <a:spcPts val="1200"/>
              </a:spcAft>
              <a:buClr>
                <a:schemeClr val="bg1"/>
              </a:buClr>
              <a:buSzPct val="90000"/>
            </a:pPr>
            <a:r>
              <a:rPr lang="fr-FR" sz="3200" dirty="0"/>
              <a:t>Modifier l’orientation de la page quand cela est possible pour basculer d’un mode </a:t>
            </a:r>
            <a:r>
              <a:rPr lang="fr-FR" sz="3200" dirty="0">
                <a:solidFill>
                  <a:srgbClr val="FFFF00"/>
                </a:solidFill>
              </a:rPr>
              <a:t>Portrait</a:t>
            </a:r>
            <a:r>
              <a:rPr lang="fr-FR" sz="3200" dirty="0"/>
              <a:t> vers un mode </a:t>
            </a:r>
            <a:r>
              <a:rPr lang="fr-FR" sz="3200" dirty="0">
                <a:solidFill>
                  <a:srgbClr val="FFFF00"/>
                </a:solidFill>
              </a:rPr>
              <a:t>Paysage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21965912-7629-9B03-91B3-E9F8D2DDBBB9}"/>
              </a:ext>
            </a:extLst>
          </p:cNvPr>
          <p:cNvSpPr txBox="1">
            <a:spLocks/>
          </p:cNvSpPr>
          <p:nvPr/>
        </p:nvSpPr>
        <p:spPr>
          <a:xfrm>
            <a:off x="885217" y="3968561"/>
            <a:ext cx="10029306" cy="68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spcAft>
                <a:spcPts val="1200"/>
              </a:spcAft>
              <a:buClr>
                <a:schemeClr val="bg1"/>
              </a:buClr>
              <a:buSzPct val="90000"/>
            </a:pPr>
            <a:r>
              <a:rPr lang="fr-FR" sz="3200" dirty="0"/>
              <a:t>De réduire la valeur des marges gauche et droite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2C80355A-408D-E6E2-30B6-EEEBD319B42B}"/>
              </a:ext>
            </a:extLst>
          </p:cNvPr>
          <p:cNvSpPr txBox="1">
            <a:spLocks/>
          </p:cNvSpPr>
          <p:nvPr/>
        </p:nvSpPr>
        <p:spPr>
          <a:xfrm>
            <a:off x="306000" y="4771573"/>
            <a:ext cx="11342511" cy="680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18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780448"/>
            <a:ext cx="11644068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Mise en page </a:t>
            </a:r>
            <a:r>
              <a:rPr lang="fr-FR" sz="2800" dirty="0"/>
              <a:t>puis cliquer sur le lanceur </a:t>
            </a:r>
            <a:r>
              <a:rPr lang="fr-FR" sz="2800" dirty="0">
                <a:solidFill>
                  <a:srgbClr val="FFFF00"/>
                </a:solidFill>
              </a:rPr>
              <a:t>Mise en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l’orientation de la page…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8852ECA-B5B7-B089-68E3-EFC9F452C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3078500"/>
            <a:ext cx="11639550" cy="13430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09A2E08-55BA-2823-ED2F-048BDEE3FA78}"/>
              </a:ext>
            </a:extLst>
          </p:cNvPr>
          <p:cNvSpPr/>
          <p:nvPr/>
        </p:nvSpPr>
        <p:spPr>
          <a:xfrm rot="5400000">
            <a:off x="2343229" y="260782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09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80D3A59-B193-7D72-2311-28147B5E4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572" y="2156112"/>
            <a:ext cx="6142857" cy="4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158248"/>
            <a:ext cx="11644068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Page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Paysage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7CEF25D-A6AD-A688-89B8-798C5ACEA11A}"/>
              </a:ext>
            </a:extLst>
          </p:cNvPr>
          <p:cNvSpPr/>
          <p:nvPr/>
        </p:nvSpPr>
        <p:spPr>
          <a:xfrm rot="5400000">
            <a:off x="3146457" y="205762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13B47C-2CF5-1ADB-B27F-76196D81AE4D}"/>
              </a:ext>
            </a:extLst>
          </p:cNvPr>
          <p:cNvSpPr/>
          <p:nvPr/>
        </p:nvSpPr>
        <p:spPr>
          <a:xfrm>
            <a:off x="4918735" y="2915346"/>
            <a:ext cx="878950" cy="33369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62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692900"/>
            <a:ext cx="11644068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Mise en page </a:t>
            </a:r>
            <a:r>
              <a:rPr lang="fr-FR" sz="2800" dirty="0"/>
              <a:t>puis cliquer sur le lanceur </a:t>
            </a:r>
            <a:r>
              <a:rPr lang="fr-FR" sz="2800" dirty="0">
                <a:solidFill>
                  <a:srgbClr val="FFFF00"/>
                </a:solidFill>
              </a:rPr>
              <a:t>Mise en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94398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les marges…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8852ECA-B5B7-B089-68E3-EFC9F452C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2990952"/>
            <a:ext cx="11639550" cy="13430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09A2E08-55BA-2823-ED2F-048BDEE3FA78}"/>
              </a:ext>
            </a:extLst>
          </p:cNvPr>
          <p:cNvSpPr/>
          <p:nvPr/>
        </p:nvSpPr>
        <p:spPr>
          <a:xfrm rot="5400000">
            <a:off x="2343229" y="250082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35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46C3FD3-DE8A-A23D-AFCA-607674BF4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572" y="2020892"/>
            <a:ext cx="6142857" cy="4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158248"/>
            <a:ext cx="11644068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Marges </a:t>
            </a:r>
            <a:r>
              <a:rPr lang="fr-FR" sz="2800" dirty="0"/>
              <a:t>puis ajuster la marge gauche et droite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7CEF25D-A6AD-A688-89B8-798C5ACEA11A}"/>
              </a:ext>
            </a:extLst>
          </p:cNvPr>
          <p:cNvSpPr>
            <a:spLocks noChangeAspect="1"/>
          </p:cNvSpPr>
          <p:nvPr/>
        </p:nvSpPr>
        <p:spPr>
          <a:xfrm rot="16200000" flipV="1">
            <a:off x="4768122" y="3987874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8857E03A-38BB-8BE8-142B-38FC94EF65DA}"/>
              </a:ext>
            </a:extLst>
          </p:cNvPr>
          <p:cNvSpPr>
            <a:spLocks noChangeAspect="1"/>
          </p:cNvSpPr>
          <p:nvPr/>
        </p:nvSpPr>
        <p:spPr>
          <a:xfrm rot="16200000" flipV="1">
            <a:off x="6674005" y="3987874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A2A53608-1601-4D01-B603-D97DAED0B137}"/>
              </a:ext>
            </a:extLst>
          </p:cNvPr>
          <p:cNvSpPr/>
          <p:nvPr/>
        </p:nvSpPr>
        <p:spPr>
          <a:xfrm rot="5400000">
            <a:off x="3632841" y="191778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97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2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7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83142C2-B508-E66A-767F-F769DE2A08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531"/>
          <a:stretch/>
        </p:blipFill>
        <p:spPr>
          <a:xfrm>
            <a:off x="1134819" y="1965887"/>
            <a:ext cx="9855004" cy="37831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66" y="876468"/>
            <a:ext cx="11644068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Dans cet exemple, le nombre total de page à l’impression est de </a:t>
            </a:r>
            <a:r>
              <a:rPr lang="fr-FR" sz="2800" dirty="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7CEF25D-A6AD-A688-89B8-798C5ACEA11A}"/>
              </a:ext>
            </a:extLst>
          </p:cNvPr>
          <p:cNvSpPr>
            <a:spLocks noChangeAspect="1"/>
          </p:cNvSpPr>
          <p:nvPr/>
        </p:nvSpPr>
        <p:spPr>
          <a:xfrm rot="16200000" flipV="1">
            <a:off x="1905316" y="5737308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578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DE9C8A41-E9F1-B94F-7CD0-7F0F1A367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311" y="794867"/>
            <a:ext cx="5729589" cy="606313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92" y="2869383"/>
            <a:ext cx="4687140" cy="1576157"/>
          </a:xfrm>
        </p:spPr>
        <p:txBody>
          <a:bodyPr rtlCol="0">
            <a:noAutofit/>
          </a:bodyPr>
          <a:lstStyle/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Et que 2 colonnes provoquent les sauts de page supplémentaires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8857E03A-38BB-8BE8-142B-38FC94EF65DA}"/>
              </a:ext>
            </a:extLst>
          </p:cNvPr>
          <p:cNvSpPr>
            <a:spLocks noChangeAspect="1"/>
          </p:cNvSpPr>
          <p:nvPr/>
        </p:nvSpPr>
        <p:spPr>
          <a:xfrm rot="5400000">
            <a:off x="7714871" y="783129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17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751266"/>
            <a:ext cx="11644068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Mise en page </a:t>
            </a:r>
            <a:r>
              <a:rPr lang="fr-FR" sz="2800" dirty="0"/>
              <a:t>puis cliquer sur le lanceur </a:t>
            </a:r>
            <a:r>
              <a:rPr lang="fr-FR" sz="2800" dirty="0">
                <a:solidFill>
                  <a:srgbClr val="FFFF00"/>
                </a:solidFill>
              </a:rPr>
              <a:t>Mise en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96766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Ajuster le document à l’impression…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8852ECA-B5B7-B089-68E3-EFC9F452C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3049318"/>
            <a:ext cx="11639550" cy="13430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09A2E08-55BA-2823-ED2F-048BDEE3FA78}"/>
              </a:ext>
            </a:extLst>
          </p:cNvPr>
          <p:cNvSpPr/>
          <p:nvPr/>
        </p:nvSpPr>
        <p:spPr>
          <a:xfrm rot="5400000">
            <a:off x="2352957" y="257864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354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48A8AA7-25D6-4DB6-C684-7AF8A1BF3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571" y="2137619"/>
            <a:ext cx="6142857" cy="4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66" y="876468"/>
            <a:ext cx="11644068" cy="52893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Page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Ajuster :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7CEF25D-A6AD-A688-89B8-798C5ACEA11A}"/>
              </a:ext>
            </a:extLst>
          </p:cNvPr>
          <p:cNvSpPr>
            <a:spLocks noChangeAspect="1"/>
          </p:cNvSpPr>
          <p:nvPr/>
        </p:nvSpPr>
        <p:spPr>
          <a:xfrm flipV="1">
            <a:off x="2844571" y="3770026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C36F718-AD09-AD92-AE3D-01A1560329E4}"/>
              </a:ext>
            </a:extLst>
          </p:cNvPr>
          <p:cNvSpPr>
            <a:spLocks noChangeAspect="1"/>
          </p:cNvSpPr>
          <p:nvPr/>
        </p:nvSpPr>
        <p:spPr>
          <a:xfrm rot="16200000" flipV="1">
            <a:off x="4475573" y="4095135"/>
            <a:ext cx="360000" cy="383477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5C1212E-ED29-0510-0E0A-0E34720DA1DE}"/>
              </a:ext>
            </a:extLst>
          </p:cNvPr>
          <p:cNvSpPr>
            <a:spLocks noChangeAspect="1"/>
          </p:cNvSpPr>
          <p:nvPr/>
        </p:nvSpPr>
        <p:spPr>
          <a:xfrm rot="16200000" flipV="1">
            <a:off x="6281675" y="4095135"/>
            <a:ext cx="360000" cy="383477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1BE9EA4-A676-0A70-5744-BB89A6A7EB8F}"/>
              </a:ext>
            </a:extLst>
          </p:cNvPr>
          <p:cNvSpPr txBox="1">
            <a:spLocks/>
          </p:cNvSpPr>
          <p:nvPr/>
        </p:nvSpPr>
        <p:spPr>
          <a:xfrm>
            <a:off x="273966" y="1452217"/>
            <a:ext cx="11644068" cy="1069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Laisser le chiffre </a:t>
            </a:r>
            <a:r>
              <a:rPr lang="fr-FR" sz="2800" dirty="0">
                <a:solidFill>
                  <a:srgbClr val="FFFF00"/>
                </a:solidFill>
              </a:rPr>
              <a:t>1</a:t>
            </a:r>
            <a:r>
              <a:rPr lang="fr-FR" sz="2800" dirty="0"/>
              <a:t> dans </a:t>
            </a:r>
            <a:r>
              <a:rPr lang="fr-FR" sz="2800" dirty="0">
                <a:solidFill>
                  <a:srgbClr val="FFFF00"/>
                </a:solidFill>
              </a:rPr>
              <a:t>page(s) en largeur </a:t>
            </a:r>
            <a:r>
              <a:rPr lang="fr-FR" sz="2800" dirty="0"/>
              <a:t>et effacer le contenu de la rubrique </a:t>
            </a:r>
            <a:r>
              <a:rPr lang="fr-FR" sz="2800" dirty="0">
                <a:solidFill>
                  <a:srgbClr val="FFFF00"/>
                </a:solidFill>
              </a:rPr>
              <a:t>en hauteur</a:t>
            </a:r>
          </a:p>
        </p:txBody>
      </p:sp>
    </p:spTree>
    <p:extLst>
      <p:ext uri="{BB962C8B-B14F-4D97-AF65-F5344CB8AC3E}">
        <p14:creationId xmlns:p14="http://schemas.microsoft.com/office/powerpoint/2010/main" val="95711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7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9" grpId="0" animBg="1"/>
      <p:bldP spid="10" grpId="0" animBg="1"/>
      <p:bldP spid="1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48A8AA7-25D6-4DB6-C684-7AF8A1BF3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571" y="2419728"/>
            <a:ext cx="6142857" cy="4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66" y="783882"/>
            <a:ext cx="11644068" cy="52893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7CEF25D-A6AD-A688-89B8-798C5ACEA11A}"/>
              </a:ext>
            </a:extLst>
          </p:cNvPr>
          <p:cNvSpPr>
            <a:spLocks noChangeAspect="1"/>
          </p:cNvSpPr>
          <p:nvPr/>
        </p:nvSpPr>
        <p:spPr>
          <a:xfrm flipV="1">
            <a:off x="2844571" y="4052135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C36F718-AD09-AD92-AE3D-01A1560329E4}"/>
              </a:ext>
            </a:extLst>
          </p:cNvPr>
          <p:cNvSpPr>
            <a:spLocks noChangeAspect="1"/>
          </p:cNvSpPr>
          <p:nvPr/>
        </p:nvSpPr>
        <p:spPr>
          <a:xfrm rot="16200000" flipV="1">
            <a:off x="4475573" y="4377244"/>
            <a:ext cx="360000" cy="383477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5C1212E-ED29-0510-0E0A-0E34720DA1DE}"/>
              </a:ext>
            </a:extLst>
          </p:cNvPr>
          <p:cNvSpPr>
            <a:spLocks noChangeAspect="1"/>
          </p:cNvSpPr>
          <p:nvPr/>
        </p:nvSpPr>
        <p:spPr>
          <a:xfrm rot="16200000" flipV="1">
            <a:off x="6281675" y="4377244"/>
            <a:ext cx="360000" cy="383477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1BE9EA4-A676-0A70-5744-BB89A6A7EB8F}"/>
              </a:ext>
            </a:extLst>
          </p:cNvPr>
          <p:cNvSpPr txBox="1">
            <a:spLocks/>
          </p:cNvSpPr>
          <p:nvPr/>
        </p:nvSpPr>
        <p:spPr>
          <a:xfrm>
            <a:off x="273966" y="1283343"/>
            <a:ext cx="11644068" cy="1069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Ce paramétrage signifie que l’utilisateur demande à Excel d’imprimer les données sur </a:t>
            </a:r>
            <a:r>
              <a:rPr lang="fr-FR" sz="2800" dirty="0">
                <a:solidFill>
                  <a:srgbClr val="FFFF00"/>
                </a:solidFill>
              </a:rPr>
              <a:t>une page en largeur </a:t>
            </a:r>
            <a:r>
              <a:rPr lang="fr-FR" sz="2800" dirty="0"/>
              <a:t>quel que soit </a:t>
            </a:r>
            <a:r>
              <a:rPr lang="fr-FR" sz="2800" dirty="0">
                <a:solidFill>
                  <a:srgbClr val="FFFF00"/>
                </a:solidFill>
              </a:rPr>
              <a:t>le nombre de page en hauteur</a:t>
            </a:r>
          </a:p>
        </p:txBody>
      </p:sp>
    </p:spTree>
    <p:extLst>
      <p:ext uri="{BB962C8B-B14F-4D97-AF65-F5344CB8AC3E}">
        <p14:creationId xmlns:p14="http://schemas.microsoft.com/office/powerpoint/2010/main" val="268763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9" grpId="0" animBg="1"/>
      <p:bldP spid="10" grpId="0" animBg="1"/>
      <p:bldP spid="1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D261B05-F0B7-A35F-A6E2-EEAC633A8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204" y="2321632"/>
            <a:ext cx="6217596" cy="43998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B63961-D2C2-2839-2910-4922D33D5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3" y="2266654"/>
            <a:ext cx="4816683" cy="44305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66" y="1218525"/>
            <a:ext cx="11644068" cy="92933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Passage du document du mode </a:t>
            </a:r>
            <a:r>
              <a:rPr lang="fr-FR" sz="2800" dirty="0">
                <a:solidFill>
                  <a:srgbClr val="FFFF00"/>
                </a:solidFill>
              </a:rPr>
              <a:t>portait</a:t>
            </a:r>
            <a:r>
              <a:rPr lang="fr-FR" sz="2800" dirty="0"/>
              <a:t> vers le mode </a:t>
            </a:r>
            <a:r>
              <a:rPr lang="fr-FR" sz="2800" dirty="0">
                <a:solidFill>
                  <a:srgbClr val="FFFF00"/>
                </a:solidFill>
              </a:rPr>
              <a:t>paysage</a:t>
            </a:r>
            <a:r>
              <a:rPr lang="fr-FR" sz="2800" dirty="0"/>
              <a:t> puis </a:t>
            </a:r>
            <a:r>
              <a:rPr lang="fr-FR" sz="2800" dirty="0">
                <a:solidFill>
                  <a:srgbClr val="FFFF00"/>
                </a:solidFill>
              </a:rPr>
              <a:t>ajustement en largeur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Comparatif avant / après…</a:t>
            </a:r>
          </a:p>
        </p:txBody>
      </p:sp>
      <p:pic>
        <p:nvPicPr>
          <p:cNvPr id="13" name="Graphique 1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09A2E08-55BA-2823-ED2F-048BDEE3FA78}"/>
              </a:ext>
            </a:extLst>
          </p:cNvPr>
          <p:cNvSpPr>
            <a:spLocks noChangeAspect="1"/>
          </p:cNvSpPr>
          <p:nvPr/>
        </p:nvSpPr>
        <p:spPr>
          <a:xfrm rot="5400000">
            <a:off x="243092" y="6188911"/>
            <a:ext cx="324000" cy="34512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637AF629-B811-BD5E-3321-248349831578}"/>
              </a:ext>
            </a:extLst>
          </p:cNvPr>
          <p:cNvSpPr>
            <a:spLocks noChangeAspect="1"/>
          </p:cNvSpPr>
          <p:nvPr/>
        </p:nvSpPr>
        <p:spPr>
          <a:xfrm rot="5400000">
            <a:off x="5321867" y="6188911"/>
            <a:ext cx="324000" cy="34512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437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32" y="897513"/>
            <a:ext cx="11644068" cy="92933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dirty="0"/>
              <a:t>Passage du document du mode </a:t>
            </a:r>
            <a:r>
              <a:rPr lang="fr-FR" sz="2800" dirty="0">
                <a:solidFill>
                  <a:srgbClr val="FFFF00"/>
                </a:solidFill>
              </a:rPr>
              <a:t>portait</a:t>
            </a:r>
            <a:r>
              <a:rPr lang="fr-FR" sz="2800" dirty="0"/>
              <a:t> vers le mode </a:t>
            </a:r>
            <a:r>
              <a:rPr lang="fr-FR" sz="2800" dirty="0">
                <a:solidFill>
                  <a:srgbClr val="FFFF00"/>
                </a:solidFill>
              </a:rPr>
              <a:t>paysage</a:t>
            </a:r>
            <a:r>
              <a:rPr lang="fr-FR" sz="2800" dirty="0"/>
              <a:t> puis </a:t>
            </a:r>
            <a:r>
              <a:rPr lang="fr-FR" sz="2800" dirty="0">
                <a:solidFill>
                  <a:srgbClr val="FFFF00"/>
                </a:solidFill>
              </a:rPr>
              <a:t>ajustement en largeur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AJUSTER UN DOCUMENT À L’IMPRESSION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7C782FF-79BA-81D7-7A53-810D6EEF1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980" y="3092373"/>
            <a:ext cx="4898334" cy="36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7EB30F7-3630-2C81-EA4A-A043EFC61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769" y="2607847"/>
            <a:ext cx="4855000" cy="36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F9EB8F9-1DF0-919C-1E7A-9C02FD15F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56" y="1979447"/>
            <a:ext cx="4852501" cy="36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1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2547</TotalTime>
  <Words>412</Words>
  <Application>Microsoft Office PowerPoint</Application>
  <PresentationFormat>Grand écran</PresentationFormat>
  <Paragraphs>75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352</cp:revision>
  <dcterms:created xsi:type="dcterms:W3CDTF">2022-09-28T14:03:26Z</dcterms:created>
  <dcterms:modified xsi:type="dcterms:W3CDTF">2023-04-27T15:02:24Z</dcterms:modified>
</cp:coreProperties>
</file>